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5.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6.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7.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8" r:id="rId1"/>
  </p:sldMasterIdLst>
  <p:notesMasterIdLst>
    <p:notesMasterId r:id="rId10"/>
  </p:notesMasterIdLst>
  <p:sldIdLst>
    <p:sldId id="256" r:id="rId2"/>
    <p:sldId id="259" r:id="rId3"/>
    <p:sldId id="264" r:id="rId4"/>
    <p:sldId id="266" r:id="rId5"/>
    <p:sldId id="267" r:id="rId6"/>
    <p:sldId id="271" r:id="rId7"/>
    <p:sldId id="268" r:id="rId8"/>
    <p:sldId id="270" r:id="rId9"/>
  </p:sldIdLst>
  <p:sldSz cx="12192000" cy="6858000"/>
  <p:notesSz cx="6858000" cy="9144000"/>
  <p:defaultTextStyle>
    <a:defPPr>
      <a:defRPr lang="en-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C6837"/>
    <a:srgbClr val="F0A25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5329"/>
    <p:restoredTop sz="96197"/>
  </p:normalViewPr>
  <p:slideViewPr>
    <p:cSldViewPr snapToGrid="0" snapToObjects="1" showGuides="1">
      <p:cViewPr varScale="1">
        <p:scale>
          <a:sx n="131" d="100"/>
          <a:sy n="131" d="100"/>
        </p:scale>
        <p:origin x="1616"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svg"/><Relationship Id="rId7"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image" Target="../media/image2.png"/><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 Id="rId9" Type="http://schemas.openxmlformats.org/officeDocument/2006/relationships/image" Target="../media/image10.svg"/></Relationships>
</file>

<file path=ppt/diagrams/_rels/data2.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svg"/><Relationship Id="rId7"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image" Target="../media/image2.png"/><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 Id="rId9" Type="http://schemas.openxmlformats.org/officeDocument/2006/relationships/image" Target="../media/image10.svg"/></Relationships>
</file>

<file path=ppt/diagrams/_rels/data3.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svg"/><Relationship Id="rId7"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image" Target="../media/image2.png"/><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 Id="rId9" Type="http://schemas.openxmlformats.org/officeDocument/2006/relationships/image" Target="../media/image10.svg"/></Relationships>
</file>

<file path=ppt/diagrams/_rels/data4.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svg"/><Relationship Id="rId7"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image" Target="../media/image2.png"/><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 Id="rId9" Type="http://schemas.openxmlformats.org/officeDocument/2006/relationships/image" Target="../media/image10.svg"/></Relationships>
</file>

<file path=ppt/diagrams/_rels/data5.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svg"/><Relationship Id="rId7"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image" Target="../media/image2.png"/><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 Id="rId9" Type="http://schemas.openxmlformats.org/officeDocument/2006/relationships/image" Target="../media/image10.svg"/></Relationships>
</file>

<file path=ppt/diagrams/_rels/data6.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svg"/><Relationship Id="rId7"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image" Target="../media/image2.png"/><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 Id="rId9" Type="http://schemas.openxmlformats.org/officeDocument/2006/relationships/image" Target="../media/image10.svg"/></Relationships>
</file>

<file path=ppt/diagrams/_rels/data7.xml.rels><?xml version="1.0" encoding="UTF-8" standalone="yes"?>
<Relationships xmlns="http://schemas.openxmlformats.org/package/2006/relationships"><Relationship Id="rId8" Type="http://schemas.openxmlformats.org/officeDocument/2006/relationships/image" Target="../media/image19.png"/><Relationship Id="rId3" Type="http://schemas.openxmlformats.org/officeDocument/2006/relationships/image" Target="../media/image4.svg"/><Relationship Id="rId7" Type="http://schemas.openxmlformats.org/officeDocument/2006/relationships/image" Target="../media/image18.svg"/><Relationship Id="rId2" Type="http://schemas.openxmlformats.org/officeDocument/2006/relationships/image" Target="../media/image3.png"/><Relationship Id="rId1" Type="http://schemas.openxmlformats.org/officeDocument/2006/relationships/image" Target="../media/image2.png"/><Relationship Id="rId6" Type="http://schemas.openxmlformats.org/officeDocument/2006/relationships/image" Target="../media/image17.png"/><Relationship Id="rId11" Type="http://schemas.openxmlformats.org/officeDocument/2006/relationships/image" Target="../media/image22.svg"/><Relationship Id="rId5" Type="http://schemas.openxmlformats.org/officeDocument/2006/relationships/image" Target="../media/image16.svg"/><Relationship Id="rId10" Type="http://schemas.openxmlformats.org/officeDocument/2006/relationships/image" Target="../media/image21.png"/><Relationship Id="rId4" Type="http://schemas.openxmlformats.org/officeDocument/2006/relationships/image" Target="../media/image15.png"/><Relationship Id="rId9" Type="http://schemas.openxmlformats.org/officeDocument/2006/relationships/image" Target="../media/image20.svg"/></Relationships>
</file>

<file path=ppt/diagrams/_rels/drawing1.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svg"/><Relationship Id="rId7"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image" Target="../media/image2.png"/><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 Id="rId9" Type="http://schemas.openxmlformats.org/officeDocument/2006/relationships/image" Target="../media/image10.svg"/></Relationships>
</file>

<file path=ppt/diagrams/_rels/drawing2.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svg"/><Relationship Id="rId7"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image" Target="../media/image2.png"/><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 Id="rId9" Type="http://schemas.openxmlformats.org/officeDocument/2006/relationships/image" Target="../media/image10.svg"/></Relationships>
</file>

<file path=ppt/diagrams/_rels/drawing3.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svg"/><Relationship Id="rId7"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image" Target="../media/image2.png"/><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 Id="rId9" Type="http://schemas.openxmlformats.org/officeDocument/2006/relationships/image" Target="../media/image10.svg"/></Relationships>
</file>

<file path=ppt/diagrams/_rels/drawing4.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svg"/><Relationship Id="rId7"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image" Target="../media/image2.png"/><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 Id="rId9" Type="http://schemas.openxmlformats.org/officeDocument/2006/relationships/image" Target="../media/image10.svg"/></Relationships>
</file>

<file path=ppt/diagrams/_rels/drawing5.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svg"/><Relationship Id="rId7"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image" Target="../media/image2.png"/><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 Id="rId9" Type="http://schemas.openxmlformats.org/officeDocument/2006/relationships/image" Target="../media/image10.svg"/></Relationships>
</file>

<file path=ppt/diagrams/_rels/drawing6.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svg"/><Relationship Id="rId7"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image" Target="../media/image2.png"/><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 Id="rId9" Type="http://schemas.openxmlformats.org/officeDocument/2006/relationships/image" Target="../media/image10.svg"/></Relationships>
</file>

<file path=ppt/diagrams/_rels/drawing7.xml.rels><?xml version="1.0" encoding="UTF-8" standalone="yes"?>
<Relationships xmlns="http://schemas.openxmlformats.org/package/2006/relationships"><Relationship Id="rId8" Type="http://schemas.openxmlformats.org/officeDocument/2006/relationships/image" Target="../media/image19.png"/><Relationship Id="rId3" Type="http://schemas.openxmlformats.org/officeDocument/2006/relationships/image" Target="../media/image4.svg"/><Relationship Id="rId7" Type="http://schemas.openxmlformats.org/officeDocument/2006/relationships/image" Target="../media/image18.svg"/><Relationship Id="rId2" Type="http://schemas.openxmlformats.org/officeDocument/2006/relationships/image" Target="../media/image3.png"/><Relationship Id="rId1" Type="http://schemas.openxmlformats.org/officeDocument/2006/relationships/image" Target="../media/image2.png"/><Relationship Id="rId6" Type="http://schemas.openxmlformats.org/officeDocument/2006/relationships/image" Target="../media/image17.png"/><Relationship Id="rId11" Type="http://schemas.openxmlformats.org/officeDocument/2006/relationships/image" Target="../media/image22.svg"/><Relationship Id="rId5" Type="http://schemas.openxmlformats.org/officeDocument/2006/relationships/image" Target="../media/image16.svg"/><Relationship Id="rId10" Type="http://schemas.openxmlformats.org/officeDocument/2006/relationships/image" Target="../media/image21.png"/><Relationship Id="rId4" Type="http://schemas.openxmlformats.org/officeDocument/2006/relationships/image" Target="../media/image15.png"/><Relationship Id="rId9" Type="http://schemas.openxmlformats.org/officeDocument/2006/relationships/image" Target="../media/image20.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764C515-0B2C-410B-BC23-C9E238416A90}"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CED0A4D3-CBAD-45B0-A408-9A9E2C5CBCF0}">
      <dgm:prSet/>
      <dgm:spPr/>
      <dgm:t>
        <a:bodyPr/>
        <a:lstStyle/>
        <a:p>
          <a:pPr>
            <a:lnSpc>
              <a:spcPct val="100000"/>
            </a:lnSpc>
          </a:pPr>
          <a:r>
            <a:rPr lang="en-US" dirty="0">
              <a:latin typeface="Bagatela Medium" pitchFamily="2" charset="77"/>
            </a:rPr>
            <a:t>Shared Calendar</a:t>
          </a:r>
        </a:p>
      </dgm:t>
    </dgm:pt>
    <dgm:pt modelId="{7C374336-A99C-40DB-85C7-C862D32EEE46}" type="parTrans" cxnId="{F316496B-E6B3-4F5B-BDAA-AE7B704ACE40}">
      <dgm:prSet/>
      <dgm:spPr/>
      <dgm:t>
        <a:bodyPr/>
        <a:lstStyle/>
        <a:p>
          <a:endParaRPr lang="en-US"/>
        </a:p>
      </dgm:t>
    </dgm:pt>
    <dgm:pt modelId="{8ECEAFFB-15BB-49F3-81D2-25F62BB2988C}" type="sibTrans" cxnId="{F316496B-E6B3-4F5B-BDAA-AE7B704ACE40}">
      <dgm:prSet/>
      <dgm:spPr/>
      <dgm:t>
        <a:bodyPr/>
        <a:lstStyle/>
        <a:p>
          <a:endParaRPr lang="en-US"/>
        </a:p>
      </dgm:t>
    </dgm:pt>
    <dgm:pt modelId="{F38F0C87-2F1C-48FC-820E-67C7BB517E3C}">
      <dgm:prSet/>
      <dgm:spPr/>
      <dgm:t>
        <a:bodyPr/>
        <a:lstStyle/>
        <a:p>
          <a:pPr>
            <a:lnSpc>
              <a:spcPct val="100000"/>
            </a:lnSpc>
          </a:pPr>
          <a:r>
            <a:rPr lang="en-US" dirty="0">
              <a:latin typeface="Bagatela Medium" pitchFamily="2" charset="77"/>
            </a:rPr>
            <a:t>Document management system</a:t>
          </a:r>
        </a:p>
      </dgm:t>
    </dgm:pt>
    <dgm:pt modelId="{56FC42AE-D5A1-4B40-96B7-F833D6619E19}" type="parTrans" cxnId="{3FA40854-B70B-495B-B32B-52A50BFDEBDE}">
      <dgm:prSet/>
      <dgm:spPr/>
      <dgm:t>
        <a:bodyPr/>
        <a:lstStyle/>
        <a:p>
          <a:endParaRPr lang="en-US"/>
        </a:p>
      </dgm:t>
    </dgm:pt>
    <dgm:pt modelId="{DE467AB5-C68D-439A-B1B3-5E5653E25129}" type="sibTrans" cxnId="{3FA40854-B70B-495B-B32B-52A50BFDEBDE}">
      <dgm:prSet/>
      <dgm:spPr/>
      <dgm:t>
        <a:bodyPr/>
        <a:lstStyle/>
        <a:p>
          <a:endParaRPr lang="en-US"/>
        </a:p>
      </dgm:t>
    </dgm:pt>
    <dgm:pt modelId="{88327582-4A09-4338-A699-711FB8D2487B}">
      <dgm:prSet/>
      <dgm:spPr/>
      <dgm:t>
        <a:bodyPr/>
        <a:lstStyle/>
        <a:p>
          <a:pPr>
            <a:lnSpc>
              <a:spcPct val="100000"/>
            </a:lnSpc>
          </a:pPr>
          <a:r>
            <a:rPr lang="en-US" dirty="0">
              <a:latin typeface="Bagatela Medium" pitchFamily="2" charset="77"/>
            </a:rPr>
            <a:t>Official channels for communications</a:t>
          </a:r>
        </a:p>
      </dgm:t>
    </dgm:pt>
    <dgm:pt modelId="{E4EB598B-6BA1-4694-8BBF-B777C8050CCD}" type="parTrans" cxnId="{21C7EB86-61C3-4295-BCF9-DABEEE2DF1E6}">
      <dgm:prSet/>
      <dgm:spPr/>
      <dgm:t>
        <a:bodyPr/>
        <a:lstStyle/>
        <a:p>
          <a:endParaRPr lang="en-US"/>
        </a:p>
      </dgm:t>
    </dgm:pt>
    <dgm:pt modelId="{FCD7E892-D936-4ABD-A4DC-58453F68C206}" type="sibTrans" cxnId="{21C7EB86-61C3-4295-BCF9-DABEEE2DF1E6}">
      <dgm:prSet/>
      <dgm:spPr/>
      <dgm:t>
        <a:bodyPr/>
        <a:lstStyle/>
        <a:p>
          <a:endParaRPr lang="en-US"/>
        </a:p>
      </dgm:t>
    </dgm:pt>
    <dgm:pt modelId="{A45C77B1-5C3D-3B48-9D70-79F7E8B2BE91}">
      <dgm:prSet/>
      <dgm:spPr/>
      <dgm:t>
        <a:bodyPr/>
        <a:lstStyle/>
        <a:p>
          <a:pPr>
            <a:lnSpc>
              <a:spcPct val="100000"/>
            </a:lnSpc>
          </a:pPr>
          <a:r>
            <a:rPr lang="en-US" dirty="0">
              <a:latin typeface="Bagatela Medium" pitchFamily="2" charset="77"/>
            </a:rPr>
            <a:t>ALLIED's website</a:t>
          </a:r>
        </a:p>
      </dgm:t>
    </dgm:pt>
    <dgm:pt modelId="{8F92E44D-FF54-DF47-B86B-A33E97336691}" type="parTrans" cxnId="{195513E8-D3C6-7144-862B-F35168B56BFC}">
      <dgm:prSet/>
      <dgm:spPr/>
      <dgm:t>
        <a:bodyPr/>
        <a:lstStyle/>
        <a:p>
          <a:endParaRPr lang="en-US"/>
        </a:p>
      </dgm:t>
    </dgm:pt>
    <dgm:pt modelId="{FC2EC6D0-F2B0-AF43-BC11-9FF23C541483}" type="sibTrans" cxnId="{195513E8-D3C6-7144-862B-F35168B56BFC}">
      <dgm:prSet/>
      <dgm:spPr/>
      <dgm:t>
        <a:bodyPr/>
        <a:lstStyle/>
        <a:p>
          <a:endParaRPr lang="en-US"/>
        </a:p>
      </dgm:t>
    </dgm:pt>
    <dgm:pt modelId="{938DA08D-334F-434F-A9B3-7E0E236EDE42}">
      <dgm:prSet/>
      <dgm:spPr/>
      <dgm:t>
        <a:bodyPr/>
        <a:lstStyle/>
        <a:p>
          <a:pPr>
            <a:lnSpc>
              <a:spcPct val="100000"/>
            </a:lnSpc>
          </a:pPr>
          <a:r>
            <a:rPr lang="en-US" dirty="0">
              <a:latin typeface="Bagatela Medium" pitchFamily="2" charset="77"/>
            </a:rPr>
            <a:t>Proactively reach out to members</a:t>
          </a:r>
        </a:p>
      </dgm:t>
    </dgm:pt>
    <dgm:pt modelId="{4E7BB41F-060A-5A45-BC7B-A9715FDA69C3}" type="parTrans" cxnId="{15775781-042A-634A-8D14-5825FCFF051D}">
      <dgm:prSet/>
      <dgm:spPr/>
      <dgm:t>
        <a:bodyPr/>
        <a:lstStyle/>
        <a:p>
          <a:endParaRPr lang="en-US"/>
        </a:p>
      </dgm:t>
    </dgm:pt>
    <dgm:pt modelId="{EA7F5D8F-2AA4-1E4F-8ED9-579ADDC8707F}" type="sibTrans" cxnId="{15775781-042A-634A-8D14-5825FCFF051D}">
      <dgm:prSet/>
      <dgm:spPr/>
      <dgm:t>
        <a:bodyPr/>
        <a:lstStyle/>
        <a:p>
          <a:endParaRPr lang="en-US"/>
        </a:p>
      </dgm:t>
    </dgm:pt>
    <dgm:pt modelId="{7730FDE9-3A5C-41A5-A7B2-6E70428ED4F0}" type="pres">
      <dgm:prSet presAssocID="{F764C515-0B2C-410B-BC23-C9E238416A90}" presName="root" presStyleCnt="0">
        <dgm:presLayoutVars>
          <dgm:dir/>
          <dgm:resizeHandles val="exact"/>
        </dgm:presLayoutVars>
      </dgm:prSet>
      <dgm:spPr/>
    </dgm:pt>
    <dgm:pt modelId="{EEB310C7-56C0-D742-B1D5-EC000EF764CF}" type="pres">
      <dgm:prSet presAssocID="{A45C77B1-5C3D-3B48-9D70-79F7E8B2BE91}" presName="compNode" presStyleCnt="0"/>
      <dgm:spPr/>
    </dgm:pt>
    <dgm:pt modelId="{41D621FD-8DBD-3C4C-8608-1640E2860DF1}" type="pres">
      <dgm:prSet presAssocID="{A45C77B1-5C3D-3B48-9D70-79F7E8B2BE91}" presName="bgRect" presStyleLbl="bgShp" presStyleIdx="0" presStyleCnt="5"/>
      <dgm:spPr>
        <a:solidFill>
          <a:schemeClr val="bg1"/>
        </a:solidFill>
      </dgm:spPr>
    </dgm:pt>
    <dgm:pt modelId="{BB99C859-06B2-DF4A-8444-8FEC83779BFB}" type="pres">
      <dgm:prSet presAssocID="{A45C77B1-5C3D-3B48-9D70-79F7E8B2BE91}"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Lst>
          </a:blip>
          <a:srcRect/>
          <a:stretch>
            <a:fillRect l="-6000" r="-6000"/>
          </a:stretch>
        </a:blipFill>
      </dgm:spPr>
    </dgm:pt>
    <dgm:pt modelId="{D1154D03-2136-B84C-9992-56394693E651}" type="pres">
      <dgm:prSet presAssocID="{A45C77B1-5C3D-3B48-9D70-79F7E8B2BE91}" presName="spaceRect" presStyleCnt="0"/>
      <dgm:spPr/>
    </dgm:pt>
    <dgm:pt modelId="{A4CDBB8E-131B-7F4F-82BE-B62BF267D4C4}" type="pres">
      <dgm:prSet presAssocID="{A45C77B1-5C3D-3B48-9D70-79F7E8B2BE91}" presName="parTx" presStyleLbl="revTx" presStyleIdx="0" presStyleCnt="5">
        <dgm:presLayoutVars>
          <dgm:chMax val="0"/>
          <dgm:chPref val="0"/>
        </dgm:presLayoutVars>
      </dgm:prSet>
      <dgm:spPr/>
    </dgm:pt>
    <dgm:pt modelId="{43B855F5-C177-CF4A-AB12-CF3267DCA160}" type="pres">
      <dgm:prSet presAssocID="{FC2EC6D0-F2B0-AF43-BC11-9FF23C541483}" presName="sibTrans" presStyleCnt="0"/>
      <dgm:spPr/>
    </dgm:pt>
    <dgm:pt modelId="{5287A3FB-7EF9-409C-AE8C-54EC908EA9D7}" type="pres">
      <dgm:prSet presAssocID="{CED0A4D3-CBAD-45B0-A408-9A9E2C5CBCF0}" presName="compNode" presStyleCnt="0"/>
      <dgm:spPr/>
    </dgm:pt>
    <dgm:pt modelId="{4EE57D16-DC0F-4CDB-8157-195AD159FAC4}" type="pres">
      <dgm:prSet presAssocID="{CED0A4D3-CBAD-45B0-A408-9A9E2C5CBCF0}" presName="bgRect" presStyleLbl="bgShp" presStyleIdx="1" presStyleCnt="5"/>
      <dgm:spPr/>
    </dgm:pt>
    <dgm:pt modelId="{9947BF17-CDC4-4487-9BBE-FFB28AF9E32A}" type="pres">
      <dgm:prSet presAssocID="{CED0A4D3-CBAD-45B0-A408-9A9E2C5CBCF0}" presName="iconRect" presStyleLbl="node1" presStyleIdx="1" presStyleCnt="5"/>
      <dgm:spPr>
        <a:blipFill>
          <a:blip xmlns:r="http://schemas.openxmlformats.org/officeDocument/2006/relationships"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Daily Calendar"/>
        </a:ext>
      </dgm:extLst>
    </dgm:pt>
    <dgm:pt modelId="{93DB142A-8C20-4C94-ADFB-E938C1850B54}" type="pres">
      <dgm:prSet presAssocID="{CED0A4D3-CBAD-45B0-A408-9A9E2C5CBCF0}" presName="spaceRect" presStyleCnt="0"/>
      <dgm:spPr/>
    </dgm:pt>
    <dgm:pt modelId="{FA5CB340-C7D3-4EEA-B1C2-E038E82E4E63}" type="pres">
      <dgm:prSet presAssocID="{CED0A4D3-CBAD-45B0-A408-9A9E2C5CBCF0}" presName="parTx" presStyleLbl="revTx" presStyleIdx="1" presStyleCnt="5">
        <dgm:presLayoutVars>
          <dgm:chMax val="0"/>
          <dgm:chPref val="0"/>
        </dgm:presLayoutVars>
      </dgm:prSet>
      <dgm:spPr/>
    </dgm:pt>
    <dgm:pt modelId="{40215986-74F3-4E15-AF2E-D98B100CED96}" type="pres">
      <dgm:prSet presAssocID="{8ECEAFFB-15BB-49F3-81D2-25F62BB2988C}" presName="sibTrans" presStyleCnt="0"/>
      <dgm:spPr/>
    </dgm:pt>
    <dgm:pt modelId="{1674A304-8DF6-488E-B1C6-DF4745F7AA87}" type="pres">
      <dgm:prSet presAssocID="{F38F0C87-2F1C-48FC-820E-67C7BB517E3C}" presName="compNode" presStyleCnt="0"/>
      <dgm:spPr/>
    </dgm:pt>
    <dgm:pt modelId="{83C9F53D-E883-439F-9B98-24C80F8AE764}" type="pres">
      <dgm:prSet presAssocID="{F38F0C87-2F1C-48FC-820E-67C7BB517E3C}" presName="bgRect" presStyleLbl="bgShp" presStyleIdx="2" presStyleCnt="5"/>
      <dgm:spPr/>
    </dgm:pt>
    <dgm:pt modelId="{7A45D8AF-671A-4EEB-9F47-B33B8745CF8C}" type="pres">
      <dgm:prSet presAssocID="{F38F0C87-2F1C-48FC-820E-67C7BB517E3C}" presName="iconRect" presStyleLbl="node1" presStyleIdx="2" presStyleCnt="5"/>
      <dgm:spPr>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dgm:spPr>
      <dgm:extLst>
        <a:ext uri="{E40237B7-FDA0-4F09-8148-C483321AD2D9}">
          <dgm14:cNvPr xmlns:dgm14="http://schemas.microsoft.com/office/drawing/2010/diagram" id="0" name="" descr="Document"/>
        </a:ext>
      </dgm:extLst>
    </dgm:pt>
    <dgm:pt modelId="{45A27028-D40F-4C74-A999-6A4C6F570EAD}" type="pres">
      <dgm:prSet presAssocID="{F38F0C87-2F1C-48FC-820E-67C7BB517E3C}" presName="spaceRect" presStyleCnt="0"/>
      <dgm:spPr/>
    </dgm:pt>
    <dgm:pt modelId="{A96E6AFD-EC14-4E93-A824-C190D6DAD7B9}" type="pres">
      <dgm:prSet presAssocID="{F38F0C87-2F1C-48FC-820E-67C7BB517E3C}" presName="parTx" presStyleLbl="revTx" presStyleIdx="2" presStyleCnt="5">
        <dgm:presLayoutVars>
          <dgm:chMax val="0"/>
          <dgm:chPref val="0"/>
        </dgm:presLayoutVars>
      </dgm:prSet>
      <dgm:spPr/>
    </dgm:pt>
    <dgm:pt modelId="{885A1042-988B-4C72-9505-708939161039}" type="pres">
      <dgm:prSet presAssocID="{DE467AB5-C68D-439A-B1B3-5E5653E25129}" presName="sibTrans" presStyleCnt="0"/>
      <dgm:spPr/>
    </dgm:pt>
    <dgm:pt modelId="{42F6A127-5F25-4EC3-9282-A2323152AFDE}" type="pres">
      <dgm:prSet presAssocID="{88327582-4A09-4338-A699-711FB8D2487B}" presName="compNode" presStyleCnt="0"/>
      <dgm:spPr/>
    </dgm:pt>
    <dgm:pt modelId="{516BA57C-A5F1-4579-A7E7-ECDDBA66C967}" type="pres">
      <dgm:prSet presAssocID="{88327582-4A09-4338-A699-711FB8D2487B}" presName="bgRect" presStyleLbl="bgShp" presStyleIdx="3" presStyleCnt="5"/>
      <dgm:spPr/>
    </dgm:pt>
    <dgm:pt modelId="{35CBACFC-BFF7-4E83-A601-47781A6A44CD}" type="pres">
      <dgm:prSet presAssocID="{88327582-4A09-4338-A699-711FB8D2487B}" presName="iconRect" presStyleLbl="node1" presStyleIdx="3" presStyleCnt="5"/>
      <dgm:spPr>
        <a:blipFill>
          <a:blip xmlns:r="http://schemas.openxmlformats.org/officeDocument/2006/relationships"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a:noFill/>
        </a:ln>
      </dgm:spPr>
    </dgm:pt>
    <dgm:pt modelId="{FA3BE95B-25DF-41D1-A9D9-BDDE96AD02B9}" type="pres">
      <dgm:prSet presAssocID="{88327582-4A09-4338-A699-711FB8D2487B}" presName="spaceRect" presStyleCnt="0"/>
      <dgm:spPr/>
    </dgm:pt>
    <dgm:pt modelId="{95A00AF1-C695-42E2-864A-8CF2EF6DFDB3}" type="pres">
      <dgm:prSet presAssocID="{88327582-4A09-4338-A699-711FB8D2487B}" presName="parTx" presStyleLbl="revTx" presStyleIdx="3" presStyleCnt="5">
        <dgm:presLayoutVars>
          <dgm:chMax val="0"/>
          <dgm:chPref val="0"/>
        </dgm:presLayoutVars>
      </dgm:prSet>
      <dgm:spPr/>
    </dgm:pt>
    <dgm:pt modelId="{279DF4AE-9461-E242-8359-B565036B79CF}" type="pres">
      <dgm:prSet presAssocID="{FCD7E892-D936-4ABD-A4DC-58453F68C206}" presName="sibTrans" presStyleCnt="0"/>
      <dgm:spPr/>
    </dgm:pt>
    <dgm:pt modelId="{3973E354-6D42-AB4C-95ED-6234233918F3}" type="pres">
      <dgm:prSet presAssocID="{938DA08D-334F-434F-A9B3-7E0E236EDE42}" presName="compNode" presStyleCnt="0"/>
      <dgm:spPr/>
    </dgm:pt>
    <dgm:pt modelId="{E5ABB209-A460-E54E-BB38-A28166E57130}" type="pres">
      <dgm:prSet presAssocID="{938DA08D-334F-434F-A9B3-7E0E236EDE42}" presName="bgRect" presStyleLbl="bgShp" presStyleIdx="4" presStyleCnt="5"/>
      <dgm:spPr/>
    </dgm:pt>
    <dgm:pt modelId="{173B761E-2876-2E41-9487-379C9CEF7AD0}" type="pres">
      <dgm:prSet presAssocID="{938DA08D-334F-434F-A9B3-7E0E236EDE42}" presName="iconRect" presStyleLbl="node1" presStyleIdx="4" presStyleCnt="5"/>
      <dgm:spPr>
        <a:blipFill rotWithShape="1">
          <a:blip xmlns:r="http://schemas.openxmlformats.org/officeDocument/2006/relationships" r:embed="rId8">
            <a:extLst>
              <a:ext uri="{96DAC541-7B7A-43D3-8B79-37D633B846F1}">
                <asvg:svgBlip xmlns:asvg="http://schemas.microsoft.com/office/drawing/2016/SVG/main" r:embed="rId9"/>
              </a:ext>
            </a:extLst>
          </a:blip>
          <a:srcRect/>
          <a:stretch>
            <a:fillRect/>
          </a:stretch>
        </a:blipFill>
        <a:ln>
          <a:noFill/>
        </a:ln>
      </dgm:spPr>
    </dgm:pt>
    <dgm:pt modelId="{1227271A-21DD-A146-BD07-9AEB18DF4E17}" type="pres">
      <dgm:prSet presAssocID="{938DA08D-334F-434F-A9B3-7E0E236EDE42}" presName="spaceRect" presStyleCnt="0"/>
      <dgm:spPr/>
    </dgm:pt>
    <dgm:pt modelId="{CD6273E3-223D-F342-B4DD-20ADF31702AA}" type="pres">
      <dgm:prSet presAssocID="{938DA08D-334F-434F-A9B3-7E0E236EDE42}" presName="parTx" presStyleLbl="revTx" presStyleIdx="4" presStyleCnt="5">
        <dgm:presLayoutVars>
          <dgm:chMax val="0"/>
          <dgm:chPref val="0"/>
        </dgm:presLayoutVars>
      </dgm:prSet>
      <dgm:spPr/>
    </dgm:pt>
  </dgm:ptLst>
  <dgm:cxnLst>
    <dgm:cxn modelId="{795C791D-4519-5F45-8085-4D8EFC765F95}" type="presOf" srcId="{938DA08D-334F-434F-A9B3-7E0E236EDE42}" destId="{CD6273E3-223D-F342-B4DD-20ADF31702AA}" srcOrd="0" destOrd="0" presId="urn:microsoft.com/office/officeart/2018/2/layout/IconVerticalSolidList"/>
    <dgm:cxn modelId="{FE9A624D-56C6-474F-9B74-A81F75D052FD}" type="presOf" srcId="{88327582-4A09-4338-A699-711FB8D2487B}" destId="{95A00AF1-C695-42E2-864A-8CF2EF6DFDB3}" srcOrd="0" destOrd="0" presId="urn:microsoft.com/office/officeart/2018/2/layout/IconVerticalSolidList"/>
    <dgm:cxn modelId="{3FA40854-B70B-495B-B32B-52A50BFDEBDE}" srcId="{F764C515-0B2C-410B-BC23-C9E238416A90}" destId="{F38F0C87-2F1C-48FC-820E-67C7BB517E3C}" srcOrd="2" destOrd="0" parTransId="{56FC42AE-D5A1-4B40-96B7-F833D6619E19}" sibTransId="{DE467AB5-C68D-439A-B1B3-5E5653E25129}"/>
    <dgm:cxn modelId="{BA819D5C-60EE-3345-BA22-CFBB51A739CE}" type="presOf" srcId="{F38F0C87-2F1C-48FC-820E-67C7BB517E3C}" destId="{A96E6AFD-EC14-4E93-A824-C190D6DAD7B9}" srcOrd="0" destOrd="0" presId="urn:microsoft.com/office/officeart/2018/2/layout/IconVerticalSolidList"/>
    <dgm:cxn modelId="{F316496B-E6B3-4F5B-BDAA-AE7B704ACE40}" srcId="{F764C515-0B2C-410B-BC23-C9E238416A90}" destId="{CED0A4D3-CBAD-45B0-A408-9A9E2C5CBCF0}" srcOrd="1" destOrd="0" parTransId="{7C374336-A99C-40DB-85C7-C862D32EEE46}" sibTransId="{8ECEAFFB-15BB-49F3-81D2-25F62BB2988C}"/>
    <dgm:cxn modelId="{42F6996F-6DBC-714A-AA1E-7D60ED9C94E9}" type="presOf" srcId="{CED0A4D3-CBAD-45B0-A408-9A9E2C5CBCF0}" destId="{FA5CB340-C7D3-4EEA-B1C2-E038E82E4E63}" srcOrd="0" destOrd="0" presId="urn:microsoft.com/office/officeart/2018/2/layout/IconVerticalSolidList"/>
    <dgm:cxn modelId="{F8866F70-6CF4-42DF-A2BF-F41EA45309DA}" type="presOf" srcId="{F764C515-0B2C-410B-BC23-C9E238416A90}" destId="{7730FDE9-3A5C-41A5-A7B2-6E70428ED4F0}" srcOrd="0" destOrd="0" presId="urn:microsoft.com/office/officeart/2018/2/layout/IconVerticalSolidList"/>
    <dgm:cxn modelId="{15775781-042A-634A-8D14-5825FCFF051D}" srcId="{F764C515-0B2C-410B-BC23-C9E238416A90}" destId="{938DA08D-334F-434F-A9B3-7E0E236EDE42}" srcOrd="4" destOrd="0" parTransId="{4E7BB41F-060A-5A45-BC7B-A9715FDA69C3}" sibTransId="{EA7F5D8F-2AA4-1E4F-8ED9-579ADDC8707F}"/>
    <dgm:cxn modelId="{21C7EB86-61C3-4295-BCF9-DABEEE2DF1E6}" srcId="{F764C515-0B2C-410B-BC23-C9E238416A90}" destId="{88327582-4A09-4338-A699-711FB8D2487B}" srcOrd="3" destOrd="0" parTransId="{E4EB598B-6BA1-4694-8BBF-B777C8050CCD}" sibTransId="{FCD7E892-D936-4ABD-A4DC-58453F68C206}"/>
    <dgm:cxn modelId="{CF509A9A-5AC8-624E-8A4E-5CFE9DE5F9EA}" type="presOf" srcId="{A45C77B1-5C3D-3B48-9D70-79F7E8B2BE91}" destId="{A4CDBB8E-131B-7F4F-82BE-B62BF267D4C4}" srcOrd="0" destOrd="0" presId="urn:microsoft.com/office/officeart/2018/2/layout/IconVerticalSolidList"/>
    <dgm:cxn modelId="{195513E8-D3C6-7144-862B-F35168B56BFC}" srcId="{F764C515-0B2C-410B-BC23-C9E238416A90}" destId="{A45C77B1-5C3D-3B48-9D70-79F7E8B2BE91}" srcOrd="0" destOrd="0" parTransId="{8F92E44D-FF54-DF47-B86B-A33E97336691}" sibTransId="{FC2EC6D0-F2B0-AF43-BC11-9FF23C541483}"/>
    <dgm:cxn modelId="{DEEE8216-2DB6-024D-8A78-F37B1AF415F8}" type="presParOf" srcId="{7730FDE9-3A5C-41A5-A7B2-6E70428ED4F0}" destId="{EEB310C7-56C0-D742-B1D5-EC000EF764CF}" srcOrd="0" destOrd="0" presId="urn:microsoft.com/office/officeart/2018/2/layout/IconVerticalSolidList"/>
    <dgm:cxn modelId="{E239B441-EF4B-154E-BE62-EDC94A121251}" type="presParOf" srcId="{EEB310C7-56C0-D742-B1D5-EC000EF764CF}" destId="{41D621FD-8DBD-3C4C-8608-1640E2860DF1}" srcOrd="0" destOrd="0" presId="urn:microsoft.com/office/officeart/2018/2/layout/IconVerticalSolidList"/>
    <dgm:cxn modelId="{FE4A98DA-C463-C248-A5C2-69824DDBE80F}" type="presParOf" srcId="{EEB310C7-56C0-D742-B1D5-EC000EF764CF}" destId="{BB99C859-06B2-DF4A-8444-8FEC83779BFB}" srcOrd="1" destOrd="0" presId="urn:microsoft.com/office/officeart/2018/2/layout/IconVerticalSolidList"/>
    <dgm:cxn modelId="{620CA4A9-F589-444D-AF5A-541B88326620}" type="presParOf" srcId="{EEB310C7-56C0-D742-B1D5-EC000EF764CF}" destId="{D1154D03-2136-B84C-9992-56394693E651}" srcOrd="2" destOrd="0" presId="urn:microsoft.com/office/officeart/2018/2/layout/IconVerticalSolidList"/>
    <dgm:cxn modelId="{55CC6E11-4E39-884E-9A5B-E4030AEA6CC0}" type="presParOf" srcId="{EEB310C7-56C0-D742-B1D5-EC000EF764CF}" destId="{A4CDBB8E-131B-7F4F-82BE-B62BF267D4C4}" srcOrd="3" destOrd="0" presId="urn:microsoft.com/office/officeart/2018/2/layout/IconVerticalSolidList"/>
    <dgm:cxn modelId="{10D8D3B1-CEF6-D74E-89C3-C6E58EA27AF5}" type="presParOf" srcId="{7730FDE9-3A5C-41A5-A7B2-6E70428ED4F0}" destId="{43B855F5-C177-CF4A-AB12-CF3267DCA160}" srcOrd="1" destOrd="0" presId="urn:microsoft.com/office/officeart/2018/2/layout/IconVerticalSolidList"/>
    <dgm:cxn modelId="{B9965158-9BF1-F74C-B15F-E70F6EFF0E9C}" type="presParOf" srcId="{7730FDE9-3A5C-41A5-A7B2-6E70428ED4F0}" destId="{5287A3FB-7EF9-409C-AE8C-54EC908EA9D7}" srcOrd="2" destOrd="0" presId="urn:microsoft.com/office/officeart/2018/2/layout/IconVerticalSolidList"/>
    <dgm:cxn modelId="{2260104B-AFA6-D44B-A332-C64191C7E883}" type="presParOf" srcId="{5287A3FB-7EF9-409C-AE8C-54EC908EA9D7}" destId="{4EE57D16-DC0F-4CDB-8157-195AD159FAC4}" srcOrd="0" destOrd="0" presId="urn:microsoft.com/office/officeart/2018/2/layout/IconVerticalSolidList"/>
    <dgm:cxn modelId="{6BB2BCDE-A266-5348-A5E6-4865DCBDE208}" type="presParOf" srcId="{5287A3FB-7EF9-409C-AE8C-54EC908EA9D7}" destId="{9947BF17-CDC4-4487-9BBE-FFB28AF9E32A}" srcOrd="1" destOrd="0" presId="urn:microsoft.com/office/officeart/2018/2/layout/IconVerticalSolidList"/>
    <dgm:cxn modelId="{B63E7E00-E9A9-8541-A4A1-170EF21C67D6}" type="presParOf" srcId="{5287A3FB-7EF9-409C-AE8C-54EC908EA9D7}" destId="{93DB142A-8C20-4C94-ADFB-E938C1850B54}" srcOrd="2" destOrd="0" presId="urn:microsoft.com/office/officeart/2018/2/layout/IconVerticalSolidList"/>
    <dgm:cxn modelId="{28F21044-806C-3D49-BCBC-163549261502}" type="presParOf" srcId="{5287A3FB-7EF9-409C-AE8C-54EC908EA9D7}" destId="{FA5CB340-C7D3-4EEA-B1C2-E038E82E4E63}" srcOrd="3" destOrd="0" presId="urn:microsoft.com/office/officeart/2018/2/layout/IconVerticalSolidList"/>
    <dgm:cxn modelId="{FFB17798-4516-EE49-A1D7-DA729011B823}" type="presParOf" srcId="{7730FDE9-3A5C-41A5-A7B2-6E70428ED4F0}" destId="{40215986-74F3-4E15-AF2E-D98B100CED96}" srcOrd="3" destOrd="0" presId="urn:microsoft.com/office/officeart/2018/2/layout/IconVerticalSolidList"/>
    <dgm:cxn modelId="{CFCA6570-DA21-7843-8AB0-6E0F445AD0D4}" type="presParOf" srcId="{7730FDE9-3A5C-41A5-A7B2-6E70428ED4F0}" destId="{1674A304-8DF6-488E-B1C6-DF4745F7AA87}" srcOrd="4" destOrd="0" presId="urn:microsoft.com/office/officeart/2018/2/layout/IconVerticalSolidList"/>
    <dgm:cxn modelId="{93BDE2E8-43C4-B040-97C3-EE53DC19539D}" type="presParOf" srcId="{1674A304-8DF6-488E-B1C6-DF4745F7AA87}" destId="{83C9F53D-E883-439F-9B98-24C80F8AE764}" srcOrd="0" destOrd="0" presId="urn:microsoft.com/office/officeart/2018/2/layout/IconVerticalSolidList"/>
    <dgm:cxn modelId="{36ED45B8-742F-EC4F-BBB2-4F24A89FA580}" type="presParOf" srcId="{1674A304-8DF6-488E-B1C6-DF4745F7AA87}" destId="{7A45D8AF-671A-4EEB-9F47-B33B8745CF8C}" srcOrd="1" destOrd="0" presId="urn:microsoft.com/office/officeart/2018/2/layout/IconVerticalSolidList"/>
    <dgm:cxn modelId="{CB65CC27-2D5A-8849-A9FC-DC9847F1FF35}" type="presParOf" srcId="{1674A304-8DF6-488E-B1C6-DF4745F7AA87}" destId="{45A27028-D40F-4C74-A999-6A4C6F570EAD}" srcOrd="2" destOrd="0" presId="urn:microsoft.com/office/officeart/2018/2/layout/IconVerticalSolidList"/>
    <dgm:cxn modelId="{2AEC48F8-79DE-DB4C-A599-949BEAD3D9E7}" type="presParOf" srcId="{1674A304-8DF6-488E-B1C6-DF4745F7AA87}" destId="{A96E6AFD-EC14-4E93-A824-C190D6DAD7B9}" srcOrd="3" destOrd="0" presId="urn:microsoft.com/office/officeart/2018/2/layout/IconVerticalSolidList"/>
    <dgm:cxn modelId="{233D9129-B769-F148-98F9-81F47A12F801}" type="presParOf" srcId="{7730FDE9-3A5C-41A5-A7B2-6E70428ED4F0}" destId="{885A1042-988B-4C72-9505-708939161039}" srcOrd="5" destOrd="0" presId="urn:microsoft.com/office/officeart/2018/2/layout/IconVerticalSolidList"/>
    <dgm:cxn modelId="{76E20543-6443-DF47-845C-2149CACD4076}" type="presParOf" srcId="{7730FDE9-3A5C-41A5-A7B2-6E70428ED4F0}" destId="{42F6A127-5F25-4EC3-9282-A2323152AFDE}" srcOrd="6" destOrd="0" presId="urn:microsoft.com/office/officeart/2018/2/layout/IconVerticalSolidList"/>
    <dgm:cxn modelId="{67DCE747-FF1F-3A47-AECE-9ABBEEDEF9EA}" type="presParOf" srcId="{42F6A127-5F25-4EC3-9282-A2323152AFDE}" destId="{516BA57C-A5F1-4579-A7E7-ECDDBA66C967}" srcOrd="0" destOrd="0" presId="urn:microsoft.com/office/officeart/2018/2/layout/IconVerticalSolidList"/>
    <dgm:cxn modelId="{A6276888-0DFB-264D-AADB-ECCC87938D21}" type="presParOf" srcId="{42F6A127-5F25-4EC3-9282-A2323152AFDE}" destId="{35CBACFC-BFF7-4E83-A601-47781A6A44CD}" srcOrd="1" destOrd="0" presId="urn:microsoft.com/office/officeart/2018/2/layout/IconVerticalSolidList"/>
    <dgm:cxn modelId="{DB2B2AA0-4565-A24A-BE14-644FDD3A64BC}" type="presParOf" srcId="{42F6A127-5F25-4EC3-9282-A2323152AFDE}" destId="{FA3BE95B-25DF-41D1-A9D9-BDDE96AD02B9}" srcOrd="2" destOrd="0" presId="urn:microsoft.com/office/officeart/2018/2/layout/IconVerticalSolidList"/>
    <dgm:cxn modelId="{6D14E4C7-1811-8146-A334-88C914DE1D5D}" type="presParOf" srcId="{42F6A127-5F25-4EC3-9282-A2323152AFDE}" destId="{95A00AF1-C695-42E2-864A-8CF2EF6DFDB3}" srcOrd="3" destOrd="0" presId="urn:microsoft.com/office/officeart/2018/2/layout/IconVerticalSolidList"/>
    <dgm:cxn modelId="{419DC7FB-A678-364F-888D-EC5AB351BD3B}" type="presParOf" srcId="{7730FDE9-3A5C-41A5-A7B2-6E70428ED4F0}" destId="{279DF4AE-9461-E242-8359-B565036B79CF}" srcOrd="7" destOrd="0" presId="urn:microsoft.com/office/officeart/2018/2/layout/IconVerticalSolidList"/>
    <dgm:cxn modelId="{B4F6114D-C424-0B40-B745-92628C9FB3AD}" type="presParOf" srcId="{7730FDE9-3A5C-41A5-A7B2-6E70428ED4F0}" destId="{3973E354-6D42-AB4C-95ED-6234233918F3}" srcOrd="8" destOrd="0" presId="urn:microsoft.com/office/officeart/2018/2/layout/IconVerticalSolidList"/>
    <dgm:cxn modelId="{F9768DB6-05B1-6D4D-956C-9E2BD167D60B}" type="presParOf" srcId="{3973E354-6D42-AB4C-95ED-6234233918F3}" destId="{E5ABB209-A460-E54E-BB38-A28166E57130}" srcOrd="0" destOrd="0" presId="urn:microsoft.com/office/officeart/2018/2/layout/IconVerticalSolidList"/>
    <dgm:cxn modelId="{270F593C-6181-B949-B71C-B7C333A57223}" type="presParOf" srcId="{3973E354-6D42-AB4C-95ED-6234233918F3}" destId="{173B761E-2876-2E41-9487-379C9CEF7AD0}" srcOrd="1" destOrd="0" presId="urn:microsoft.com/office/officeart/2018/2/layout/IconVerticalSolidList"/>
    <dgm:cxn modelId="{21B4E727-FC0D-8C42-9281-6E6B9D455379}" type="presParOf" srcId="{3973E354-6D42-AB4C-95ED-6234233918F3}" destId="{1227271A-21DD-A146-BD07-9AEB18DF4E17}" srcOrd="2" destOrd="0" presId="urn:microsoft.com/office/officeart/2018/2/layout/IconVerticalSolidList"/>
    <dgm:cxn modelId="{467DA43C-61BD-BF44-BF21-5FBE948805D2}" type="presParOf" srcId="{3973E354-6D42-AB4C-95ED-6234233918F3}" destId="{CD6273E3-223D-F342-B4DD-20ADF31702AA}" srcOrd="3" destOrd="0" presId="urn:microsoft.com/office/officeart/2018/2/layout/IconVerticalSolidList"/>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764C515-0B2C-410B-BC23-C9E238416A90}"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CED0A4D3-CBAD-45B0-A408-9A9E2C5CBCF0}">
      <dgm:prSet/>
      <dgm:spPr/>
      <dgm:t>
        <a:bodyPr/>
        <a:lstStyle/>
        <a:p>
          <a:pPr>
            <a:lnSpc>
              <a:spcPct val="100000"/>
            </a:lnSpc>
          </a:pPr>
          <a:r>
            <a:rPr lang="en-US" dirty="0">
              <a:latin typeface="Bagatela Medium" pitchFamily="2" charset="77"/>
            </a:rPr>
            <a:t>Shared Calendar</a:t>
          </a:r>
        </a:p>
      </dgm:t>
    </dgm:pt>
    <dgm:pt modelId="{7C374336-A99C-40DB-85C7-C862D32EEE46}" type="parTrans" cxnId="{F316496B-E6B3-4F5B-BDAA-AE7B704ACE40}">
      <dgm:prSet/>
      <dgm:spPr/>
      <dgm:t>
        <a:bodyPr/>
        <a:lstStyle/>
        <a:p>
          <a:endParaRPr lang="en-US"/>
        </a:p>
      </dgm:t>
    </dgm:pt>
    <dgm:pt modelId="{8ECEAFFB-15BB-49F3-81D2-25F62BB2988C}" type="sibTrans" cxnId="{F316496B-E6B3-4F5B-BDAA-AE7B704ACE40}">
      <dgm:prSet/>
      <dgm:spPr/>
      <dgm:t>
        <a:bodyPr/>
        <a:lstStyle/>
        <a:p>
          <a:endParaRPr lang="en-US"/>
        </a:p>
      </dgm:t>
    </dgm:pt>
    <dgm:pt modelId="{F38F0C87-2F1C-48FC-820E-67C7BB517E3C}">
      <dgm:prSet/>
      <dgm:spPr/>
      <dgm:t>
        <a:bodyPr/>
        <a:lstStyle/>
        <a:p>
          <a:pPr>
            <a:lnSpc>
              <a:spcPct val="100000"/>
            </a:lnSpc>
          </a:pPr>
          <a:r>
            <a:rPr lang="en-US" dirty="0">
              <a:latin typeface="Bagatela Medium" pitchFamily="2" charset="77"/>
            </a:rPr>
            <a:t>Document management system</a:t>
          </a:r>
        </a:p>
      </dgm:t>
    </dgm:pt>
    <dgm:pt modelId="{56FC42AE-D5A1-4B40-96B7-F833D6619E19}" type="parTrans" cxnId="{3FA40854-B70B-495B-B32B-52A50BFDEBDE}">
      <dgm:prSet/>
      <dgm:spPr/>
      <dgm:t>
        <a:bodyPr/>
        <a:lstStyle/>
        <a:p>
          <a:endParaRPr lang="en-US"/>
        </a:p>
      </dgm:t>
    </dgm:pt>
    <dgm:pt modelId="{DE467AB5-C68D-439A-B1B3-5E5653E25129}" type="sibTrans" cxnId="{3FA40854-B70B-495B-B32B-52A50BFDEBDE}">
      <dgm:prSet/>
      <dgm:spPr/>
      <dgm:t>
        <a:bodyPr/>
        <a:lstStyle/>
        <a:p>
          <a:endParaRPr lang="en-US"/>
        </a:p>
      </dgm:t>
    </dgm:pt>
    <dgm:pt modelId="{88327582-4A09-4338-A699-711FB8D2487B}">
      <dgm:prSet/>
      <dgm:spPr/>
      <dgm:t>
        <a:bodyPr/>
        <a:lstStyle/>
        <a:p>
          <a:pPr>
            <a:lnSpc>
              <a:spcPct val="100000"/>
            </a:lnSpc>
          </a:pPr>
          <a:r>
            <a:rPr lang="en-US" dirty="0">
              <a:latin typeface="Bagatela Medium" pitchFamily="2" charset="77"/>
            </a:rPr>
            <a:t>Official channels for communications</a:t>
          </a:r>
        </a:p>
      </dgm:t>
    </dgm:pt>
    <dgm:pt modelId="{E4EB598B-6BA1-4694-8BBF-B777C8050CCD}" type="parTrans" cxnId="{21C7EB86-61C3-4295-BCF9-DABEEE2DF1E6}">
      <dgm:prSet/>
      <dgm:spPr/>
      <dgm:t>
        <a:bodyPr/>
        <a:lstStyle/>
        <a:p>
          <a:endParaRPr lang="en-US"/>
        </a:p>
      </dgm:t>
    </dgm:pt>
    <dgm:pt modelId="{FCD7E892-D936-4ABD-A4DC-58453F68C206}" type="sibTrans" cxnId="{21C7EB86-61C3-4295-BCF9-DABEEE2DF1E6}">
      <dgm:prSet/>
      <dgm:spPr/>
      <dgm:t>
        <a:bodyPr/>
        <a:lstStyle/>
        <a:p>
          <a:endParaRPr lang="en-US"/>
        </a:p>
      </dgm:t>
    </dgm:pt>
    <dgm:pt modelId="{A45C77B1-5C3D-3B48-9D70-79F7E8B2BE91}">
      <dgm:prSet/>
      <dgm:spPr/>
      <dgm:t>
        <a:bodyPr/>
        <a:lstStyle/>
        <a:p>
          <a:pPr>
            <a:lnSpc>
              <a:spcPct val="100000"/>
            </a:lnSpc>
          </a:pPr>
          <a:r>
            <a:rPr lang="en-US" dirty="0">
              <a:latin typeface="Bagatela Medium" pitchFamily="2" charset="77"/>
            </a:rPr>
            <a:t>ALLIED's website</a:t>
          </a:r>
        </a:p>
      </dgm:t>
    </dgm:pt>
    <dgm:pt modelId="{8F92E44D-FF54-DF47-B86B-A33E97336691}" type="parTrans" cxnId="{195513E8-D3C6-7144-862B-F35168B56BFC}">
      <dgm:prSet/>
      <dgm:spPr/>
      <dgm:t>
        <a:bodyPr/>
        <a:lstStyle/>
        <a:p>
          <a:endParaRPr lang="en-US"/>
        </a:p>
      </dgm:t>
    </dgm:pt>
    <dgm:pt modelId="{FC2EC6D0-F2B0-AF43-BC11-9FF23C541483}" type="sibTrans" cxnId="{195513E8-D3C6-7144-862B-F35168B56BFC}">
      <dgm:prSet/>
      <dgm:spPr/>
      <dgm:t>
        <a:bodyPr/>
        <a:lstStyle/>
        <a:p>
          <a:endParaRPr lang="en-US"/>
        </a:p>
      </dgm:t>
    </dgm:pt>
    <dgm:pt modelId="{938DA08D-334F-434F-A9B3-7E0E236EDE42}">
      <dgm:prSet/>
      <dgm:spPr/>
      <dgm:t>
        <a:bodyPr/>
        <a:lstStyle/>
        <a:p>
          <a:pPr>
            <a:lnSpc>
              <a:spcPct val="100000"/>
            </a:lnSpc>
          </a:pPr>
          <a:r>
            <a:rPr lang="en-US" dirty="0">
              <a:latin typeface="Bagatela Medium" pitchFamily="2" charset="77"/>
            </a:rPr>
            <a:t>Proactively reach out to members</a:t>
          </a:r>
        </a:p>
      </dgm:t>
    </dgm:pt>
    <dgm:pt modelId="{4E7BB41F-060A-5A45-BC7B-A9715FDA69C3}" type="parTrans" cxnId="{15775781-042A-634A-8D14-5825FCFF051D}">
      <dgm:prSet/>
      <dgm:spPr/>
      <dgm:t>
        <a:bodyPr/>
        <a:lstStyle/>
        <a:p>
          <a:endParaRPr lang="en-US"/>
        </a:p>
      </dgm:t>
    </dgm:pt>
    <dgm:pt modelId="{EA7F5D8F-2AA4-1E4F-8ED9-579ADDC8707F}" type="sibTrans" cxnId="{15775781-042A-634A-8D14-5825FCFF051D}">
      <dgm:prSet/>
      <dgm:spPr/>
      <dgm:t>
        <a:bodyPr/>
        <a:lstStyle/>
        <a:p>
          <a:endParaRPr lang="en-US"/>
        </a:p>
      </dgm:t>
    </dgm:pt>
    <dgm:pt modelId="{7730FDE9-3A5C-41A5-A7B2-6E70428ED4F0}" type="pres">
      <dgm:prSet presAssocID="{F764C515-0B2C-410B-BC23-C9E238416A90}" presName="root" presStyleCnt="0">
        <dgm:presLayoutVars>
          <dgm:dir/>
          <dgm:resizeHandles val="exact"/>
        </dgm:presLayoutVars>
      </dgm:prSet>
      <dgm:spPr/>
    </dgm:pt>
    <dgm:pt modelId="{EEB310C7-56C0-D742-B1D5-EC000EF764CF}" type="pres">
      <dgm:prSet presAssocID="{A45C77B1-5C3D-3B48-9D70-79F7E8B2BE91}" presName="compNode" presStyleCnt="0"/>
      <dgm:spPr/>
    </dgm:pt>
    <dgm:pt modelId="{41D621FD-8DBD-3C4C-8608-1640E2860DF1}" type="pres">
      <dgm:prSet presAssocID="{A45C77B1-5C3D-3B48-9D70-79F7E8B2BE91}" presName="bgRect" presStyleLbl="bgShp" presStyleIdx="0" presStyleCnt="5"/>
      <dgm:spPr/>
    </dgm:pt>
    <dgm:pt modelId="{BB99C859-06B2-DF4A-8444-8FEC83779BFB}" type="pres">
      <dgm:prSet presAssocID="{A45C77B1-5C3D-3B48-9D70-79F7E8B2BE91}"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Lst>
          </a:blip>
          <a:srcRect/>
          <a:stretch>
            <a:fillRect l="-6000" r="-6000"/>
          </a:stretch>
        </a:blipFill>
        <a:ln>
          <a:noFill/>
        </a:ln>
      </dgm:spPr>
    </dgm:pt>
    <dgm:pt modelId="{D1154D03-2136-B84C-9992-56394693E651}" type="pres">
      <dgm:prSet presAssocID="{A45C77B1-5C3D-3B48-9D70-79F7E8B2BE91}" presName="spaceRect" presStyleCnt="0"/>
      <dgm:spPr/>
    </dgm:pt>
    <dgm:pt modelId="{A4CDBB8E-131B-7F4F-82BE-B62BF267D4C4}" type="pres">
      <dgm:prSet presAssocID="{A45C77B1-5C3D-3B48-9D70-79F7E8B2BE91}" presName="parTx" presStyleLbl="revTx" presStyleIdx="0" presStyleCnt="5">
        <dgm:presLayoutVars>
          <dgm:chMax val="0"/>
          <dgm:chPref val="0"/>
        </dgm:presLayoutVars>
      </dgm:prSet>
      <dgm:spPr/>
    </dgm:pt>
    <dgm:pt modelId="{43B855F5-C177-CF4A-AB12-CF3267DCA160}" type="pres">
      <dgm:prSet presAssocID="{FC2EC6D0-F2B0-AF43-BC11-9FF23C541483}" presName="sibTrans" presStyleCnt="0"/>
      <dgm:spPr/>
    </dgm:pt>
    <dgm:pt modelId="{5287A3FB-7EF9-409C-AE8C-54EC908EA9D7}" type="pres">
      <dgm:prSet presAssocID="{CED0A4D3-CBAD-45B0-A408-9A9E2C5CBCF0}" presName="compNode" presStyleCnt="0"/>
      <dgm:spPr/>
    </dgm:pt>
    <dgm:pt modelId="{4EE57D16-DC0F-4CDB-8157-195AD159FAC4}" type="pres">
      <dgm:prSet presAssocID="{CED0A4D3-CBAD-45B0-A408-9A9E2C5CBCF0}" presName="bgRect" presStyleLbl="bgShp" presStyleIdx="1" presStyleCnt="5"/>
      <dgm:spPr>
        <a:solidFill>
          <a:schemeClr val="bg1"/>
        </a:solidFill>
      </dgm:spPr>
    </dgm:pt>
    <dgm:pt modelId="{9947BF17-CDC4-4487-9BBE-FFB28AF9E32A}" type="pres">
      <dgm:prSet presAssocID="{CED0A4D3-CBAD-45B0-A408-9A9E2C5CBCF0}" presName="iconRect" presStyleLbl="node1" presStyleIdx="1" presStyleCnt="5"/>
      <dgm:spPr>
        <a:blipFill>
          <a:blip xmlns:r="http://schemas.openxmlformats.org/officeDocument/2006/relationships"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dgm:spPr>
      <dgm:extLst>
        <a:ext uri="{E40237B7-FDA0-4F09-8148-C483321AD2D9}">
          <dgm14:cNvPr xmlns:dgm14="http://schemas.microsoft.com/office/drawing/2010/diagram" id="0" name="" descr="Daily Calendar"/>
        </a:ext>
      </dgm:extLst>
    </dgm:pt>
    <dgm:pt modelId="{93DB142A-8C20-4C94-ADFB-E938C1850B54}" type="pres">
      <dgm:prSet presAssocID="{CED0A4D3-CBAD-45B0-A408-9A9E2C5CBCF0}" presName="spaceRect" presStyleCnt="0"/>
      <dgm:spPr/>
    </dgm:pt>
    <dgm:pt modelId="{FA5CB340-C7D3-4EEA-B1C2-E038E82E4E63}" type="pres">
      <dgm:prSet presAssocID="{CED0A4D3-CBAD-45B0-A408-9A9E2C5CBCF0}" presName="parTx" presStyleLbl="revTx" presStyleIdx="1" presStyleCnt="5">
        <dgm:presLayoutVars>
          <dgm:chMax val="0"/>
          <dgm:chPref val="0"/>
        </dgm:presLayoutVars>
      </dgm:prSet>
      <dgm:spPr/>
    </dgm:pt>
    <dgm:pt modelId="{40215986-74F3-4E15-AF2E-D98B100CED96}" type="pres">
      <dgm:prSet presAssocID="{8ECEAFFB-15BB-49F3-81D2-25F62BB2988C}" presName="sibTrans" presStyleCnt="0"/>
      <dgm:spPr/>
    </dgm:pt>
    <dgm:pt modelId="{1674A304-8DF6-488E-B1C6-DF4745F7AA87}" type="pres">
      <dgm:prSet presAssocID="{F38F0C87-2F1C-48FC-820E-67C7BB517E3C}" presName="compNode" presStyleCnt="0"/>
      <dgm:spPr/>
    </dgm:pt>
    <dgm:pt modelId="{83C9F53D-E883-439F-9B98-24C80F8AE764}" type="pres">
      <dgm:prSet presAssocID="{F38F0C87-2F1C-48FC-820E-67C7BB517E3C}" presName="bgRect" presStyleLbl="bgShp" presStyleIdx="2" presStyleCnt="5"/>
      <dgm:spPr/>
    </dgm:pt>
    <dgm:pt modelId="{7A45D8AF-671A-4EEB-9F47-B33B8745CF8C}" type="pres">
      <dgm:prSet presAssocID="{F38F0C87-2F1C-48FC-820E-67C7BB517E3C}" presName="iconRect" presStyleLbl="node1" presStyleIdx="2" presStyleCnt="5"/>
      <dgm:spPr>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dgm:spPr>
      <dgm:extLst>
        <a:ext uri="{E40237B7-FDA0-4F09-8148-C483321AD2D9}">
          <dgm14:cNvPr xmlns:dgm14="http://schemas.microsoft.com/office/drawing/2010/diagram" id="0" name="" descr="Document"/>
        </a:ext>
      </dgm:extLst>
    </dgm:pt>
    <dgm:pt modelId="{45A27028-D40F-4C74-A999-6A4C6F570EAD}" type="pres">
      <dgm:prSet presAssocID="{F38F0C87-2F1C-48FC-820E-67C7BB517E3C}" presName="spaceRect" presStyleCnt="0"/>
      <dgm:spPr/>
    </dgm:pt>
    <dgm:pt modelId="{A96E6AFD-EC14-4E93-A824-C190D6DAD7B9}" type="pres">
      <dgm:prSet presAssocID="{F38F0C87-2F1C-48FC-820E-67C7BB517E3C}" presName="parTx" presStyleLbl="revTx" presStyleIdx="2" presStyleCnt="5">
        <dgm:presLayoutVars>
          <dgm:chMax val="0"/>
          <dgm:chPref val="0"/>
        </dgm:presLayoutVars>
      </dgm:prSet>
      <dgm:spPr/>
    </dgm:pt>
    <dgm:pt modelId="{885A1042-988B-4C72-9505-708939161039}" type="pres">
      <dgm:prSet presAssocID="{DE467AB5-C68D-439A-B1B3-5E5653E25129}" presName="sibTrans" presStyleCnt="0"/>
      <dgm:spPr/>
    </dgm:pt>
    <dgm:pt modelId="{42F6A127-5F25-4EC3-9282-A2323152AFDE}" type="pres">
      <dgm:prSet presAssocID="{88327582-4A09-4338-A699-711FB8D2487B}" presName="compNode" presStyleCnt="0"/>
      <dgm:spPr/>
    </dgm:pt>
    <dgm:pt modelId="{516BA57C-A5F1-4579-A7E7-ECDDBA66C967}" type="pres">
      <dgm:prSet presAssocID="{88327582-4A09-4338-A699-711FB8D2487B}" presName="bgRect" presStyleLbl="bgShp" presStyleIdx="3" presStyleCnt="5"/>
      <dgm:spPr/>
    </dgm:pt>
    <dgm:pt modelId="{35CBACFC-BFF7-4E83-A601-47781A6A44CD}" type="pres">
      <dgm:prSet presAssocID="{88327582-4A09-4338-A699-711FB8D2487B}" presName="iconRect" presStyleLbl="node1" presStyleIdx="3" presStyleCnt="5"/>
      <dgm:spPr>
        <a:blipFill>
          <a:blip xmlns:r="http://schemas.openxmlformats.org/officeDocument/2006/relationships"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a:noFill/>
        </a:ln>
      </dgm:spPr>
    </dgm:pt>
    <dgm:pt modelId="{FA3BE95B-25DF-41D1-A9D9-BDDE96AD02B9}" type="pres">
      <dgm:prSet presAssocID="{88327582-4A09-4338-A699-711FB8D2487B}" presName="spaceRect" presStyleCnt="0"/>
      <dgm:spPr/>
    </dgm:pt>
    <dgm:pt modelId="{95A00AF1-C695-42E2-864A-8CF2EF6DFDB3}" type="pres">
      <dgm:prSet presAssocID="{88327582-4A09-4338-A699-711FB8D2487B}" presName="parTx" presStyleLbl="revTx" presStyleIdx="3" presStyleCnt="5">
        <dgm:presLayoutVars>
          <dgm:chMax val="0"/>
          <dgm:chPref val="0"/>
        </dgm:presLayoutVars>
      </dgm:prSet>
      <dgm:spPr/>
    </dgm:pt>
    <dgm:pt modelId="{279DF4AE-9461-E242-8359-B565036B79CF}" type="pres">
      <dgm:prSet presAssocID="{FCD7E892-D936-4ABD-A4DC-58453F68C206}" presName="sibTrans" presStyleCnt="0"/>
      <dgm:spPr/>
    </dgm:pt>
    <dgm:pt modelId="{3973E354-6D42-AB4C-95ED-6234233918F3}" type="pres">
      <dgm:prSet presAssocID="{938DA08D-334F-434F-A9B3-7E0E236EDE42}" presName="compNode" presStyleCnt="0"/>
      <dgm:spPr/>
    </dgm:pt>
    <dgm:pt modelId="{E5ABB209-A460-E54E-BB38-A28166E57130}" type="pres">
      <dgm:prSet presAssocID="{938DA08D-334F-434F-A9B3-7E0E236EDE42}" presName="bgRect" presStyleLbl="bgShp" presStyleIdx="4" presStyleCnt="5"/>
      <dgm:spPr/>
    </dgm:pt>
    <dgm:pt modelId="{173B761E-2876-2E41-9487-379C9CEF7AD0}" type="pres">
      <dgm:prSet presAssocID="{938DA08D-334F-434F-A9B3-7E0E236EDE42}" presName="iconRect" presStyleLbl="node1" presStyleIdx="4" presStyleCnt="5"/>
      <dgm:spPr>
        <a:blipFill rotWithShape="1">
          <a:blip xmlns:r="http://schemas.openxmlformats.org/officeDocument/2006/relationships" r:embed="rId8">
            <a:extLst>
              <a:ext uri="{96DAC541-7B7A-43D3-8B79-37D633B846F1}">
                <asvg:svgBlip xmlns:asvg="http://schemas.microsoft.com/office/drawing/2016/SVG/main" r:embed="rId9"/>
              </a:ext>
            </a:extLst>
          </a:blip>
          <a:srcRect/>
          <a:stretch>
            <a:fillRect/>
          </a:stretch>
        </a:blipFill>
        <a:ln>
          <a:noFill/>
        </a:ln>
      </dgm:spPr>
    </dgm:pt>
    <dgm:pt modelId="{1227271A-21DD-A146-BD07-9AEB18DF4E17}" type="pres">
      <dgm:prSet presAssocID="{938DA08D-334F-434F-A9B3-7E0E236EDE42}" presName="spaceRect" presStyleCnt="0"/>
      <dgm:spPr/>
    </dgm:pt>
    <dgm:pt modelId="{CD6273E3-223D-F342-B4DD-20ADF31702AA}" type="pres">
      <dgm:prSet presAssocID="{938DA08D-334F-434F-A9B3-7E0E236EDE42}" presName="parTx" presStyleLbl="revTx" presStyleIdx="4" presStyleCnt="5">
        <dgm:presLayoutVars>
          <dgm:chMax val="0"/>
          <dgm:chPref val="0"/>
        </dgm:presLayoutVars>
      </dgm:prSet>
      <dgm:spPr/>
    </dgm:pt>
  </dgm:ptLst>
  <dgm:cxnLst>
    <dgm:cxn modelId="{795C791D-4519-5F45-8085-4D8EFC765F95}" type="presOf" srcId="{938DA08D-334F-434F-A9B3-7E0E236EDE42}" destId="{CD6273E3-223D-F342-B4DD-20ADF31702AA}" srcOrd="0" destOrd="0" presId="urn:microsoft.com/office/officeart/2018/2/layout/IconVerticalSolidList"/>
    <dgm:cxn modelId="{FE9A624D-56C6-474F-9B74-A81F75D052FD}" type="presOf" srcId="{88327582-4A09-4338-A699-711FB8D2487B}" destId="{95A00AF1-C695-42E2-864A-8CF2EF6DFDB3}" srcOrd="0" destOrd="0" presId="urn:microsoft.com/office/officeart/2018/2/layout/IconVerticalSolidList"/>
    <dgm:cxn modelId="{3FA40854-B70B-495B-B32B-52A50BFDEBDE}" srcId="{F764C515-0B2C-410B-BC23-C9E238416A90}" destId="{F38F0C87-2F1C-48FC-820E-67C7BB517E3C}" srcOrd="2" destOrd="0" parTransId="{56FC42AE-D5A1-4B40-96B7-F833D6619E19}" sibTransId="{DE467AB5-C68D-439A-B1B3-5E5653E25129}"/>
    <dgm:cxn modelId="{BA819D5C-60EE-3345-BA22-CFBB51A739CE}" type="presOf" srcId="{F38F0C87-2F1C-48FC-820E-67C7BB517E3C}" destId="{A96E6AFD-EC14-4E93-A824-C190D6DAD7B9}" srcOrd="0" destOrd="0" presId="urn:microsoft.com/office/officeart/2018/2/layout/IconVerticalSolidList"/>
    <dgm:cxn modelId="{F316496B-E6B3-4F5B-BDAA-AE7B704ACE40}" srcId="{F764C515-0B2C-410B-BC23-C9E238416A90}" destId="{CED0A4D3-CBAD-45B0-A408-9A9E2C5CBCF0}" srcOrd="1" destOrd="0" parTransId="{7C374336-A99C-40DB-85C7-C862D32EEE46}" sibTransId="{8ECEAFFB-15BB-49F3-81D2-25F62BB2988C}"/>
    <dgm:cxn modelId="{42F6996F-6DBC-714A-AA1E-7D60ED9C94E9}" type="presOf" srcId="{CED0A4D3-CBAD-45B0-A408-9A9E2C5CBCF0}" destId="{FA5CB340-C7D3-4EEA-B1C2-E038E82E4E63}" srcOrd="0" destOrd="0" presId="urn:microsoft.com/office/officeart/2018/2/layout/IconVerticalSolidList"/>
    <dgm:cxn modelId="{F8866F70-6CF4-42DF-A2BF-F41EA45309DA}" type="presOf" srcId="{F764C515-0B2C-410B-BC23-C9E238416A90}" destId="{7730FDE9-3A5C-41A5-A7B2-6E70428ED4F0}" srcOrd="0" destOrd="0" presId="urn:microsoft.com/office/officeart/2018/2/layout/IconVerticalSolidList"/>
    <dgm:cxn modelId="{15775781-042A-634A-8D14-5825FCFF051D}" srcId="{F764C515-0B2C-410B-BC23-C9E238416A90}" destId="{938DA08D-334F-434F-A9B3-7E0E236EDE42}" srcOrd="4" destOrd="0" parTransId="{4E7BB41F-060A-5A45-BC7B-A9715FDA69C3}" sibTransId="{EA7F5D8F-2AA4-1E4F-8ED9-579ADDC8707F}"/>
    <dgm:cxn modelId="{21C7EB86-61C3-4295-BCF9-DABEEE2DF1E6}" srcId="{F764C515-0B2C-410B-BC23-C9E238416A90}" destId="{88327582-4A09-4338-A699-711FB8D2487B}" srcOrd="3" destOrd="0" parTransId="{E4EB598B-6BA1-4694-8BBF-B777C8050CCD}" sibTransId="{FCD7E892-D936-4ABD-A4DC-58453F68C206}"/>
    <dgm:cxn modelId="{CF509A9A-5AC8-624E-8A4E-5CFE9DE5F9EA}" type="presOf" srcId="{A45C77B1-5C3D-3B48-9D70-79F7E8B2BE91}" destId="{A4CDBB8E-131B-7F4F-82BE-B62BF267D4C4}" srcOrd="0" destOrd="0" presId="urn:microsoft.com/office/officeart/2018/2/layout/IconVerticalSolidList"/>
    <dgm:cxn modelId="{195513E8-D3C6-7144-862B-F35168B56BFC}" srcId="{F764C515-0B2C-410B-BC23-C9E238416A90}" destId="{A45C77B1-5C3D-3B48-9D70-79F7E8B2BE91}" srcOrd="0" destOrd="0" parTransId="{8F92E44D-FF54-DF47-B86B-A33E97336691}" sibTransId="{FC2EC6D0-F2B0-AF43-BC11-9FF23C541483}"/>
    <dgm:cxn modelId="{DEEE8216-2DB6-024D-8A78-F37B1AF415F8}" type="presParOf" srcId="{7730FDE9-3A5C-41A5-A7B2-6E70428ED4F0}" destId="{EEB310C7-56C0-D742-B1D5-EC000EF764CF}" srcOrd="0" destOrd="0" presId="urn:microsoft.com/office/officeart/2018/2/layout/IconVerticalSolidList"/>
    <dgm:cxn modelId="{E239B441-EF4B-154E-BE62-EDC94A121251}" type="presParOf" srcId="{EEB310C7-56C0-D742-B1D5-EC000EF764CF}" destId="{41D621FD-8DBD-3C4C-8608-1640E2860DF1}" srcOrd="0" destOrd="0" presId="urn:microsoft.com/office/officeart/2018/2/layout/IconVerticalSolidList"/>
    <dgm:cxn modelId="{FE4A98DA-C463-C248-A5C2-69824DDBE80F}" type="presParOf" srcId="{EEB310C7-56C0-D742-B1D5-EC000EF764CF}" destId="{BB99C859-06B2-DF4A-8444-8FEC83779BFB}" srcOrd="1" destOrd="0" presId="urn:microsoft.com/office/officeart/2018/2/layout/IconVerticalSolidList"/>
    <dgm:cxn modelId="{620CA4A9-F589-444D-AF5A-541B88326620}" type="presParOf" srcId="{EEB310C7-56C0-D742-B1D5-EC000EF764CF}" destId="{D1154D03-2136-B84C-9992-56394693E651}" srcOrd="2" destOrd="0" presId="urn:microsoft.com/office/officeart/2018/2/layout/IconVerticalSolidList"/>
    <dgm:cxn modelId="{55CC6E11-4E39-884E-9A5B-E4030AEA6CC0}" type="presParOf" srcId="{EEB310C7-56C0-D742-B1D5-EC000EF764CF}" destId="{A4CDBB8E-131B-7F4F-82BE-B62BF267D4C4}" srcOrd="3" destOrd="0" presId="urn:microsoft.com/office/officeart/2018/2/layout/IconVerticalSolidList"/>
    <dgm:cxn modelId="{10D8D3B1-CEF6-D74E-89C3-C6E58EA27AF5}" type="presParOf" srcId="{7730FDE9-3A5C-41A5-A7B2-6E70428ED4F0}" destId="{43B855F5-C177-CF4A-AB12-CF3267DCA160}" srcOrd="1" destOrd="0" presId="urn:microsoft.com/office/officeart/2018/2/layout/IconVerticalSolidList"/>
    <dgm:cxn modelId="{B9965158-9BF1-F74C-B15F-E70F6EFF0E9C}" type="presParOf" srcId="{7730FDE9-3A5C-41A5-A7B2-6E70428ED4F0}" destId="{5287A3FB-7EF9-409C-AE8C-54EC908EA9D7}" srcOrd="2" destOrd="0" presId="urn:microsoft.com/office/officeart/2018/2/layout/IconVerticalSolidList"/>
    <dgm:cxn modelId="{2260104B-AFA6-D44B-A332-C64191C7E883}" type="presParOf" srcId="{5287A3FB-7EF9-409C-AE8C-54EC908EA9D7}" destId="{4EE57D16-DC0F-4CDB-8157-195AD159FAC4}" srcOrd="0" destOrd="0" presId="urn:microsoft.com/office/officeart/2018/2/layout/IconVerticalSolidList"/>
    <dgm:cxn modelId="{6BB2BCDE-A266-5348-A5E6-4865DCBDE208}" type="presParOf" srcId="{5287A3FB-7EF9-409C-AE8C-54EC908EA9D7}" destId="{9947BF17-CDC4-4487-9BBE-FFB28AF9E32A}" srcOrd="1" destOrd="0" presId="urn:microsoft.com/office/officeart/2018/2/layout/IconVerticalSolidList"/>
    <dgm:cxn modelId="{B63E7E00-E9A9-8541-A4A1-170EF21C67D6}" type="presParOf" srcId="{5287A3FB-7EF9-409C-AE8C-54EC908EA9D7}" destId="{93DB142A-8C20-4C94-ADFB-E938C1850B54}" srcOrd="2" destOrd="0" presId="urn:microsoft.com/office/officeart/2018/2/layout/IconVerticalSolidList"/>
    <dgm:cxn modelId="{28F21044-806C-3D49-BCBC-163549261502}" type="presParOf" srcId="{5287A3FB-7EF9-409C-AE8C-54EC908EA9D7}" destId="{FA5CB340-C7D3-4EEA-B1C2-E038E82E4E63}" srcOrd="3" destOrd="0" presId="urn:microsoft.com/office/officeart/2018/2/layout/IconVerticalSolidList"/>
    <dgm:cxn modelId="{FFB17798-4516-EE49-A1D7-DA729011B823}" type="presParOf" srcId="{7730FDE9-3A5C-41A5-A7B2-6E70428ED4F0}" destId="{40215986-74F3-4E15-AF2E-D98B100CED96}" srcOrd="3" destOrd="0" presId="urn:microsoft.com/office/officeart/2018/2/layout/IconVerticalSolidList"/>
    <dgm:cxn modelId="{CFCA6570-DA21-7843-8AB0-6E0F445AD0D4}" type="presParOf" srcId="{7730FDE9-3A5C-41A5-A7B2-6E70428ED4F0}" destId="{1674A304-8DF6-488E-B1C6-DF4745F7AA87}" srcOrd="4" destOrd="0" presId="urn:microsoft.com/office/officeart/2018/2/layout/IconVerticalSolidList"/>
    <dgm:cxn modelId="{93BDE2E8-43C4-B040-97C3-EE53DC19539D}" type="presParOf" srcId="{1674A304-8DF6-488E-B1C6-DF4745F7AA87}" destId="{83C9F53D-E883-439F-9B98-24C80F8AE764}" srcOrd="0" destOrd="0" presId="urn:microsoft.com/office/officeart/2018/2/layout/IconVerticalSolidList"/>
    <dgm:cxn modelId="{36ED45B8-742F-EC4F-BBB2-4F24A89FA580}" type="presParOf" srcId="{1674A304-8DF6-488E-B1C6-DF4745F7AA87}" destId="{7A45D8AF-671A-4EEB-9F47-B33B8745CF8C}" srcOrd="1" destOrd="0" presId="urn:microsoft.com/office/officeart/2018/2/layout/IconVerticalSolidList"/>
    <dgm:cxn modelId="{CB65CC27-2D5A-8849-A9FC-DC9847F1FF35}" type="presParOf" srcId="{1674A304-8DF6-488E-B1C6-DF4745F7AA87}" destId="{45A27028-D40F-4C74-A999-6A4C6F570EAD}" srcOrd="2" destOrd="0" presId="urn:microsoft.com/office/officeart/2018/2/layout/IconVerticalSolidList"/>
    <dgm:cxn modelId="{2AEC48F8-79DE-DB4C-A599-949BEAD3D9E7}" type="presParOf" srcId="{1674A304-8DF6-488E-B1C6-DF4745F7AA87}" destId="{A96E6AFD-EC14-4E93-A824-C190D6DAD7B9}" srcOrd="3" destOrd="0" presId="urn:microsoft.com/office/officeart/2018/2/layout/IconVerticalSolidList"/>
    <dgm:cxn modelId="{233D9129-B769-F148-98F9-81F47A12F801}" type="presParOf" srcId="{7730FDE9-3A5C-41A5-A7B2-6E70428ED4F0}" destId="{885A1042-988B-4C72-9505-708939161039}" srcOrd="5" destOrd="0" presId="urn:microsoft.com/office/officeart/2018/2/layout/IconVerticalSolidList"/>
    <dgm:cxn modelId="{76E20543-6443-DF47-845C-2149CACD4076}" type="presParOf" srcId="{7730FDE9-3A5C-41A5-A7B2-6E70428ED4F0}" destId="{42F6A127-5F25-4EC3-9282-A2323152AFDE}" srcOrd="6" destOrd="0" presId="urn:microsoft.com/office/officeart/2018/2/layout/IconVerticalSolidList"/>
    <dgm:cxn modelId="{67DCE747-FF1F-3A47-AECE-9ABBEEDEF9EA}" type="presParOf" srcId="{42F6A127-5F25-4EC3-9282-A2323152AFDE}" destId="{516BA57C-A5F1-4579-A7E7-ECDDBA66C967}" srcOrd="0" destOrd="0" presId="urn:microsoft.com/office/officeart/2018/2/layout/IconVerticalSolidList"/>
    <dgm:cxn modelId="{A6276888-0DFB-264D-AADB-ECCC87938D21}" type="presParOf" srcId="{42F6A127-5F25-4EC3-9282-A2323152AFDE}" destId="{35CBACFC-BFF7-4E83-A601-47781A6A44CD}" srcOrd="1" destOrd="0" presId="urn:microsoft.com/office/officeart/2018/2/layout/IconVerticalSolidList"/>
    <dgm:cxn modelId="{DB2B2AA0-4565-A24A-BE14-644FDD3A64BC}" type="presParOf" srcId="{42F6A127-5F25-4EC3-9282-A2323152AFDE}" destId="{FA3BE95B-25DF-41D1-A9D9-BDDE96AD02B9}" srcOrd="2" destOrd="0" presId="urn:microsoft.com/office/officeart/2018/2/layout/IconVerticalSolidList"/>
    <dgm:cxn modelId="{6D14E4C7-1811-8146-A334-88C914DE1D5D}" type="presParOf" srcId="{42F6A127-5F25-4EC3-9282-A2323152AFDE}" destId="{95A00AF1-C695-42E2-864A-8CF2EF6DFDB3}" srcOrd="3" destOrd="0" presId="urn:microsoft.com/office/officeart/2018/2/layout/IconVerticalSolidList"/>
    <dgm:cxn modelId="{419DC7FB-A678-364F-888D-EC5AB351BD3B}" type="presParOf" srcId="{7730FDE9-3A5C-41A5-A7B2-6E70428ED4F0}" destId="{279DF4AE-9461-E242-8359-B565036B79CF}" srcOrd="7" destOrd="0" presId="urn:microsoft.com/office/officeart/2018/2/layout/IconVerticalSolidList"/>
    <dgm:cxn modelId="{B4F6114D-C424-0B40-B745-92628C9FB3AD}" type="presParOf" srcId="{7730FDE9-3A5C-41A5-A7B2-6E70428ED4F0}" destId="{3973E354-6D42-AB4C-95ED-6234233918F3}" srcOrd="8" destOrd="0" presId="urn:microsoft.com/office/officeart/2018/2/layout/IconVerticalSolidList"/>
    <dgm:cxn modelId="{F9768DB6-05B1-6D4D-956C-9E2BD167D60B}" type="presParOf" srcId="{3973E354-6D42-AB4C-95ED-6234233918F3}" destId="{E5ABB209-A460-E54E-BB38-A28166E57130}" srcOrd="0" destOrd="0" presId="urn:microsoft.com/office/officeart/2018/2/layout/IconVerticalSolidList"/>
    <dgm:cxn modelId="{270F593C-6181-B949-B71C-B7C333A57223}" type="presParOf" srcId="{3973E354-6D42-AB4C-95ED-6234233918F3}" destId="{173B761E-2876-2E41-9487-379C9CEF7AD0}" srcOrd="1" destOrd="0" presId="urn:microsoft.com/office/officeart/2018/2/layout/IconVerticalSolidList"/>
    <dgm:cxn modelId="{21B4E727-FC0D-8C42-9281-6E6B9D455379}" type="presParOf" srcId="{3973E354-6D42-AB4C-95ED-6234233918F3}" destId="{1227271A-21DD-A146-BD07-9AEB18DF4E17}" srcOrd="2" destOrd="0" presId="urn:microsoft.com/office/officeart/2018/2/layout/IconVerticalSolidList"/>
    <dgm:cxn modelId="{467DA43C-61BD-BF44-BF21-5FBE948805D2}" type="presParOf" srcId="{3973E354-6D42-AB4C-95ED-6234233918F3}" destId="{CD6273E3-223D-F342-B4DD-20ADF31702AA}" srcOrd="3" destOrd="0" presId="urn:microsoft.com/office/officeart/2018/2/layout/IconVerticalSolidList"/>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764C515-0B2C-410B-BC23-C9E238416A90}"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CED0A4D3-CBAD-45B0-A408-9A9E2C5CBCF0}">
      <dgm:prSet/>
      <dgm:spPr/>
      <dgm:t>
        <a:bodyPr/>
        <a:lstStyle/>
        <a:p>
          <a:pPr>
            <a:lnSpc>
              <a:spcPct val="100000"/>
            </a:lnSpc>
          </a:pPr>
          <a:r>
            <a:rPr lang="en-US" dirty="0">
              <a:latin typeface="Bagatela Medium" pitchFamily="2" charset="77"/>
            </a:rPr>
            <a:t>Shared Calendar</a:t>
          </a:r>
        </a:p>
      </dgm:t>
    </dgm:pt>
    <dgm:pt modelId="{7C374336-A99C-40DB-85C7-C862D32EEE46}" type="parTrans" cxnId="{F316496B-E6B3-4F5B-BDAA-AE7B704ACE40}">
      <dgm:prSet/>
      <dgm:spPr/>
      <dgm:t>
        <a:bodyPr/>
        <a:lstStyle/>
        <a:p>
          <a:endParaRPr lang="en-US"/>
        </a:p>
      </dgm:t>
    </dgm:pt>
    <dgm:pt modelId="{8ECEAFFB-15BB-49F3-81D2-25F62BB2988C}" type="sibTrans" cxnId="{F316496B-E6B3-4F5B-BDAA-AE7B704ACE40}">
      <dgm:prSet/>
      <dgm:spPr/>
      <dgm:t>
        <a:bodyPr/>
        <a:lstStyle/>
        <a:p>
          <a:endParaRPr lang="en-US"/>
        </a:p>
      </dgm:t>
    </dgm:pt>
    <dgm:pt modelId="{F38F0C87-2F1C-48FC-820E-67C7BB517E3C}">
      <dgm:prSet/>
      <dgm:spPr/>
      <dgm:t>
        <a:bodyPr/>
        <a:lstStyle/>
        <a:p>
          <a:pPr>
            <a:lnSpc>
              <a:spcPct val="100000"/>
            </a:lnSpc>
          </a:pPr>
          <a:r>
            <a:rPr lang="en-US" dirty="0">
              <a:latin typeface="Bagatela Medium" pitchFamily="2" charset="77"/>
            </a:rPr>
            <a:t>Document management system</a:t>
          </a:r>
        </a:p>
      </dgm:t>
    </dgm:pt>
    <dgm:pt modelId="{56FC42AE-D5A1-4B40-96B7-F833D6619E19}" type="parTrans" cxnId="{3FA40854-B70B-495B-B32B-52A50BFDEBDE}">
      <dgm:prSet/>
      <dgm:spPr/>
      <dgm:t>
        <a:bodyPr/>
        <a:lstStyle/>
        <a:p>
          <a:endParaRPr lang="en-US"/>
        </a:p>
      </dgm:t>
    </dgm:pt>
    <dgm:pt modelId="{DE467AB5-C68D-439A-B1B3-5E5653E25129}" type="sibTrans" cxnId="{3FA40854-B70B-495B-B32B-52A50BFDEBDE}">
      <dgm:prSet/>
      <dgm:spPr/>
      <dgm:t>
        <a:bodyPr/>
        <a:lstStyle/>
        <a:p>
          <a:endParaRPr lang="en-US"/>
        </a:p>
      </dgm:t>
    </dgm:pt>
    <dgm:pt modelId="{88327582-4A09-4338-A699-711FB8D2487B}">
      <dgm:prSet/>
      <dgm:spPr/>
      <dgm:t>
        <a:bodyPr/>
        <a:lstStyle/>
        <a:p>
          <a:pPr>
            <a:lnSpc>
              <a:spcPct val="100000"/>
            </a:lnSpc>
          </a:pPr>
          <a:r>
            <a:rPr lang="en-US" dirty="0">
              <a:latin typeface="Bagatela Medium" pitchFamily="2" charset="77"/>
            </a:rPr>
            <a:t>Official channels for communications</a:t>
          </a:r>
        </a:p>
      </dgm:t>
    </dgm:pt>
    <dgm:pt modelId="{E4EB598B-6BA1-4694-8BBF-B777C8050CCD}" type="parTrans" cxnId="{21C7EB86-61C3-4295-BCF9-DABEEE2DF1E6}">
      <dgm:prSet/>
      <dgm:spPr/>
      <dgm:t>
        <a:bodyPr/>
        <a:lstStyle/>
        <a:p>
          <a:endParaRPr lang="en-US"/>
        </a:p>
      </dgm:t>
    </dgm:pt>
    <dgm:pt modelId="{FCD7E892-D936-4ABD-A4DC-58453F68C206}" type="sibTrans" cxnId="{21C7EB86-61C3-4295-BCF9-DABEEE2DF1E6}">
      <dgm:prSet/>
      <dgm:spPr/>
      <dgm:t>
        <a:bodyPr/>
        <a:lstStyle/>
        <a:p>
          <a:endParaRPr lang="en-US"/>
        </a:p>
      </dgm:t>
    </dgm:pt>
    <dgm:pt modelId="{A45C77B1-5C3D-3B48-9D70-79F7E8B2BE91}">
      <dgm:prSet/>
      <dgm:spPr/>
      <dgm:t>
        <a:bodyPr/>
        <a:lstStyle/>
        <a:p>
          <a:pPr>
            <a:lnSpc>
              <a:spcPct val="100000"/>
            </a:lnSpc>
          </a:pPr>
          <a:r>
            <a:rPr lang="en-US" dirty="0">
              <a:latin typeface="Bagatela Medium" pitchFamily="2" charset="77"/>
            </a:rPr>
            <a:t>ALLIED's website</a:t>
          </a:r>
        </a:p>
      </dgm:t>
    </dgm:pt>
    <dgm:pt modelId="{8F92E44D-FF54-DF47-B86B-A33E97336691}" type="parTrans" cxnId="{195513E8-D3C6-7144-862B-F35168B56BFC}">
      <dgm:prSet/>
      <dgm:spPr/>
      <dgm:t>
        <a:bodyPr/>
        <a:lstStyle/>
        <a:p>
          <a:endParaRPr lang="en-US"/>
        </a:p>
      </dgm:t>
    </dgm:pt>
    <dgm:pt modelId="{FC2EC6D0-F2B0-AF43-BC11-9FF23C541483}" type="sibTrans" cxnId="{195513E8-D3C6-7144-862B-F35168B56BFC}">
      <dgm:prSet/>
      <dgm:spPr/>
      <dgm:t>
        <a:bodyPr/>
        <a:lstStyle/>
        <a:p>
          <a:endParaRPr lang="en-US"/>
        </a:p>
      </dgm:t>
    </dgm:pt>
    <dgm:pt modelId="{938DA08D-334F-434F-A9B3-7E0E236EDE42}">
      <dgm:prSet/>
      <dgm:spPr/>
      <dgm:t>
        <a:bodyPr/>
        <a:lstStyle/>
        <a:p>
          <a:pPr>
            <a:lnSpc>
              <a:spcPct val="100000"/>
            </a:lnSpc>
          </a:pPr>
          <a:r>
            <a:rPr lang="en-US" dirty="0">
              <a:latin typeface="Bagatela Medium" pitchFamily="2" charset="77"/>
            </a:rPr>
            <a:t>Proactively reach out to members</a:t>
          </a:r>
        </a:p>
      </dgm:t>
    </dgm:pt>
    <dgm:pt modelId="{4E7BB41F-060A-5A45-BC7B-A9715FDA69C3}" type="parTrans" cxnId="{15775781-042A-634A-8D14-5825FCFF051D}">
      <dgm:prSet/>
      <dgm:spPr/>
      <dgm:t>
        <a:bodyPr/>
        <a:lstStyle/>
        <a:p>
          <a:endParaRPr lang="en-US"/>
        </a:p>
      </dgm:t>
    </dgm:pt>
    <dgm:pt modelId="{EA7F5D8F-2AA4-1E4F-8ED9-579ADDC8707F}" type="sibTrans" cxnId="{15775781-042A-634A-8D14-5825FCFF051D}">
      <dgm:prSet/>
      <dgm:spPr/>
      <dgm:t>
        <a:bodyPr/>
        <a:lstStyle/>
        <a:p>
          <a:endParaRPr lang="en-US"/>
        </a:p>
      </dgm:t>
    </dgm:pt>
    <dgm:pt modelId="{7730FDE9-3A5C-41A5-A7B2-6E70428ED4F0}" type="pres">
      <dgm:prSet presAssocID="{F764C515-0B2C-410B-BC23-C9E238416A90}" presName="root" presStyleCnt="0">
        <dgm:presLayoutVars>
          <dgm:dir/>
          <dgm:resizeHandles val="exact"/>
        </dgm:presLayoutVars>
      </dgm:prSet>
      <dgm:spPr/>
    </dgm:pt>
    <dgm:pt modelId="{EEB310C7-56C0-D742-B1D5-EC000EF764CF}" type="pres">
      <dgm:prSet presAssocID="{A45C77B1-5C3D-3B48-9D70-79F7E8B2BE91}" presName="compNode" presStyleCnt="0"/>
      <dgm:spPr/>
    </dgm:pt>
    <dgm:pt modelId="{41D621FD-8DBD-3C4C-8608-1640E2860DF1}" type="pres">
      <dgm:prSet presAssocID="{A45C77B1-5C3D-3B48-9D70-79F7E8B2BE91}" presName="bgRect" presStyleLbl="bgShp" presStyleIdx="0" presStyleCnt="5"/>
      <dgm:spPr/>
    </dgm:pt>
    <dgm:pt modelId="{BB99C859-06B2-DF4A-8444-8FEC83779BFB}" type="pres">
      <dgm:prSet presAssocID="{A45C77B1-5C3D-3B48-9D70-79F7E8B2BE91}"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Lst>
          </a:blip>
          <a:srcRect/>
          <a:stretch>
            <a:fillRect l="-6000" r="-6000"/>
          </a:stretch>
        </a:blipFill>
        <a:ln>
          <a:noFill/>
        </a:ln>
      </dgm:spPr>
    </dgm:pt>
    <dgm:pt modelId="{D1154D03-2136-B84C-9992-56394693E651}" type="pres">
      <dgm:prSet presAssocID="{A45C77B1-5C3D-3B48-9D70-79F7E8B2BE91}" presName="spaceRect" presStyleCnt="0"/>
      <dgm:spPr/>
    </dgm:pt>
    <dgm:pt modelId="{A4CDBB8E-131B-7F4F-82BE-B62BF267D4C4}" type="pres">
      <dgm:prSet presAssocID="{A45C77B1-5C3D-3B48-9D70-79F7E8B2BE91}" presName="parTx" presStyleLbl="revTx" presStyleIdx="0" presStyleCnt="5">
        <dgm:presLayoutVars>
          <dgm:chMax val="0"/>
          <dgm:chPref val="0"/>
        </dgm:presLayoutVars>
      </dgm:prSet>
      <dgm:spPr/>
    </dgm:pt>
    <dgm:pt modelId="{43B855F5-C177-CF4A-AB12-CF3267DCA160}" type="pres">
      <dgm:prSet presAssocID="{FC2EC6D0-F2B0-AF43-BC11-9FF23C541483}" presName="sibTrans" presStyleCnt="0"/>
      <dgm:spPr/>
    </dgm:pt>
    <dgm:pt modelId="{5287A3FB-7EF9-409C-AE8C-54EC908EA9D7}" type="pres">
      <dgm:prSet presAssocID="{CED0A4D3-CBAD-45B0-A408-9A9E2C5CBCF0}" presName="compNode" presStyleCnt="0"/>
      <dgm:spPr/>
    </dgm:pt>
    <dgm:pt modelId="{4EE57D16-DC0F-4CDB-8157-195AD159FAC4}" type="pres">
      <dgm:prSet presAssocID="{CED0A4D3-CBAD-45B0-A408-9A9E2C5CBCF0}" presName="bgRect" presStyleLbl="bgShp" presStyleIdx="1" presStyleCnt="5"/>
      <dgm:spPr/>
    </dgm:pt>
    <dgm:pt modelId="{9947BF17-CDC4-4487-9BBE-FFB28AF9E32A}" type="pres">
      <dgm:prSet presAssocID="{CED0A4D3-CBAD-45B0-A408-9A9E2C5CBCF0}" presName="iconRect" presStyleLbl="node1" presStyleIdx="1" presStyleCnt="5"/>
      <dgm:spPr>
        <a:blipFill>
          <a:blip xmlns:r="http://schemas.openxmlformats.org/officeDocument/2006/relationships"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Daily Calendar"/>
        </a:ext>
      </dgm:extLst>
    </dgm:pt>
    <dgm:pt modelId="{93DB142A-8C20-4C94-ADFB-E938C1850B54}" type="pres">
      <dgm:prSet presAssocID="{CED0A4D3-CBAD-45B0-A408-9A9E2C5CBCF0}" presName="spaceRect" presStyleCnt="0"/>
      <dgm:spPr/>
    </dgm:pt>
    <dgm:pt modelId="{FA5CB340-C7D3-4EEA-B1C2-E038E82E4E63}" type="pres">
      <dgm:prSet presAssocID="{CED0A4D3-CBAD-45B0-A408-9A9E2C5CBCF0}" presName="parTx" presStyleLbl="revTx" presStyleIdx="1" presStyleCnt="5">
        <dgm:presLayoutVars>
          <dgm:chMax val="0"/>
          <dgm:chPref val="0"/>
        </dgm:presLayoutVars>
      </dgm:prSet>
      <dgm:spPr/>
    </dgm:pt>
    <dgm:pt modelId="{40215986-74F3-4E15-AF2E-D98B100CED96}" type="pres">
      <dgm:prSet presAssocID="{8ECEAFFB-15BB-49F3-81D2-25F62BB2988C}" presName="sibTrans" presStyleCnt="0"/>
      <dgm:spPr/>
    </dgm:pt>
    <dgm:pt modelId="{1674A304-8DF6-488E-B1C6-DF4745F7AA87}" type="pres">
      <dgm:prSet presAssocID="{F38F0C87-2F1C-48FC-820E-67C7BB517E3C}" presName="compNode" presStyleCnt="0"/>
      <dgm:spPr/>
    </dgm:pt>
    <dgm:pt modelId="{83C9F53D-E883-439F-9B98-24C80F8AE764}" type="pres">
      <dgm:prSet presAssocID="{F38F0C87-2F1C-48FC-820E-67C7BB517E3C}" presName="bgRect" presStyleLbl="bgShp" presStyleIdx="2" presStyleCnt="5"/>
      <dgm:spPr>
        <a:solidFill>
          <a:schemeClr val="bg1"/>
        </a:solidFill>
      </dgm:spPr>
    </dgm:pt>
    <dgm:pt modelId="{7A45D8AF-671A-4EEB-9F47-B33B8745CF8C}" type="pres">
      <dgm:prSet presAssocID="{F38F0C87-2F1C-48FC-820E-67C7BB517E3C}" presName="iconRect" presStyleLbl="node1" presStyleIdx="2" presStyleCnt="5"/>
      <dgm:spPr>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dgm:spPr>
      <dgm:extLst>
        <a:ext uri="{E40237B7-FDA0-4F09-8148-C483321AD2D9}">
          <dgm14:cNvPr xmlns:dgm14="http://schemas.microsoft.com/office/drawing/2010/diagram" id="0" name="" descr="Document"/>
        </a:ext>
      </dgm:extLst>
    </dgm:pt>
    <dgm:pt modelId="{45A27028-D40F-4C74-A999-6A4C6F570EAD}" type="pres">
      <dgm:prSet presAssocID="{F38F0C87-2F1C-48FC-820E-67C7BB517E3C}" presName="spaceRect" presStyleCnt="0"/>
      <dgm:spPr/>
    </dgm:pt>
    <dgm:pt modelId="{A96E6AFD-EC14-4E93-A824-C190D6DAD7B9}" type="pres">
      <dgm:prSet presAssocID="{F38F0C87-2F1C-48FC-820E-67C7BB517E3C}" presName="parTx" presStyleLbl="revTx" presStyleIdx="2" presStyleCnt="5">
        <dgm:presLayoutVars>
          <dgm:chMax val="0"/>
          <dgm:chPref val="0"/>
        </dgm:presLayoutVars>
      </dgm:prSet>
      <dgm:spPr/>
    </dgm:pt>
    <dgm:pt modelId="{885A1042-988B-4C72-9505-708939161039}" type="pres">
      <dgm:prSet presAssocID="{DE467AB5-C68D-439A-B1B3-5E5653E25129}" presName="sibTrans" presStyleCnt="0"/>
      <dgm:spPr/>
    </dgm:pt>
    <dgm:pt modelId="{42F6A127-5F25-4EC3-9282-A2323152AFDE}" type="pres">
      <dgm:prSet presAssocID="{88327582-4A09-4338-A699-711FB8D2487B}" presName="compNode" presStyleCnt="0"/>
      <dgm:spPr/>
    </dgm:pt>
    <dgm:pt modelId="{516BA57C-A5F1-4579-A7E7-ECDDBA66C967}" type="pres">
      <dgm:prSet presAssocID="{88327582-4A09-4338-A699-711FB8D2487B}" presName="bgRect" presStyleLbl="bgShp" presStyleIdx="3" presStyleCnt="5"/>
      <dgm:spPr/>
    </dgm:pt>
    <dgm:pt modelId="{35CBACFC-BFF7-4E83-A601-47781A6A44CD}" type="pres">
      <dgm:prSet presAssocID="{88327582-4A09-4338-A699-711FB8D2487B}" presName="iconRect" presStyleLbl="node1" presStyleIdx="3" presStyleCnt="5"/>
      <dgm:spPr>
        <a:blipFill>
          <a:blip xmlns:r="http://schemas.openxmlformats.org/officeDocument/2006/relationships"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a:noFill/>
        </a:ln>
      </dgm:spPr>
    </dgm:pt>
    <dgm:pt modelId="{FA3BE95B-25DF-41D1-A9D9-BDDE96AD02B9}" type="pres">
      <dgm:prSet presAssocID="{88327582-4A09-4338-A699-711FB8D2487B}" presName="spaceRect" presStyleCnt="0"/>
      <dgm:spPr/>
    </dgm:pt>
    <dgm:pt modelId="{95A00AF1-C695-42E2-864A-8CF2EF6DFDB3}" type="pres">
      <dgm:prSet presAssocID="{88327582-4A09-4338-A699-711FB8D2487B}" presName="parTx" presStyleLbl="revTx" presStyleIdx="3" presStyleCnt="5">
        <dgm:presLayoutVars>
          <dgm:chMax val="0"/>
          <dgm:chPref val="0"/>
        </dgm:presLayoutVars>
      </dgm:prSet>
      <dgm:spPr/>
    </dgm:pt>
    <dgm:pt modelId="{279DF4AE-9461-E242-8359-B565036B79CF}" type="pres">
      <dgm:prSet presAssocID="{FCD7E892-D936-4ABD-A4DC-58453F68C206}" presName="sibTrans" presStyleCnt="0"/>
      <dgm:spPr/>
    </dgm:pt>
    <dgm:pt modelId="{3973E354-6D42-AB4C-95ED-6234233918F3}" type="pres">
      <dgm:prSet presAssocID="{938DA08D-334F-434F-A9B3-7E0E236EDE42}" presName="compNode" presStyleCnt="0"/>
      <dgm:spPr/>
    </dgm:pt>
    <dgm:pt modelId="{E5ABB209-A460-E54E-BB38-A28166E57130}" type="pres">
      <dgm:prSet presAssocID="{938DA08D-334F-434F-A9B3-7E0E236EDE42}" presName="bgRect" presStyleLbl="bgShp" presStyleIdx="4" presStyleCnt="5"/>
      <dgm:spPr/>
    </dgm:pt>
    <dgm:pt modelId="{173B761E-2876-2E41-9487-379C9CEF7AD0}" type="pres">
      <dgm:prSet presAssocID="{938DA08D-334F-434F-A9B3-7E0E236EDE42}" presName="iconRect" presStyleLbl="node1" presStyleIdx="4" presStyleCnt="5"/>
      <dgm:spPr>
        <a:blipFill rotWithShape="1">
          <a:blip xmlns:r="http://schemas.openxmlformats.org/officeDocument/2006/relationships" r:embed="rId8">
            <a:extLst>
              <a:ext uri="{96DAC541-7B7A-43D3-8B79-37D633B846F1}">
                <asvg:svgBlip xmlns:asvg="http://schemas.microsoft.com/office/drawing/2016/SVG/main" r:embed="rId9"/>
              </a:ext>
            </a:extLst>
          </a:blip>
          <a:srcRect/>
          <a:stretch>
            <a:fillRect/>
          </a:stretch>
        </a:blipFill>
        <a:ln>
          <a:noFill/>
        </a:ln>
      </dgm:spPr>
    </dgm:pt>
    <dgm:pt modelId="{1227271A-21DD-A146-BD07-9AEB18DF4E17}" type="pres">
      <dgm:prSet presAssocID="{938DA08D-334F-434F-A9B3-7E0E236EDE42}" presName="spaceRect" presStyleCnt="0"/>
      <dgm:spPr/>
    </dgm:pt>
    <dgm:pt modelId="{CD6273E3-223D-F342-B4DD-20ADF31702AA}" type="pres">
      <dgm:prSet presAssocID="{938DA08D-334F-434F-A9B3-7E0E236EDE42}" presName="parTx" presStyleLbl="revTx" presStyleIdx="4" presStyleCnt="5">
        <dgm:presLayoutVars>
          <dgm:chMax val="0"/>
          <dgm:chPref val="0"/>
        </dgm:presLayoutVars>
      </dgm:prSet>
      <dgm:spPr/>
    </dgm:pt>
  </dgm:ptLst>
  <dgm:cxnLst>
    <dgm:cxn modelId="{795C791D-4519-5F45-8085-4D8EFC765F95}" type="presOf" srcId="{938DA08D-334F-434F-A9B3-7E0E236EDE42}" destId="{CD6273E3-223D-F342-B4DD-20ADF31702AA}" srcOrd="0" destOrd="0" presId="urn:microsoft.com/office/officeart/2018/2/layout/IconVerticalSolidList"/>
    <dgm:cxn modelId="{FE9A624D-56C6-474F-9B74-A81F75D052FD}" type="presOf" srcId="{88327582-4A09-4338-A699-711FB8D2487B}" destId="{95A00AF1-C695-42E2-864A-8CF2EF6DFDB3}" srcOrd="0" destOrd="0" presId="urn:microsoft.com/office/officeart/2018/2/layout/IconVerticalSolidList"/>
    <dgm:cxn modelId="{3FA40854-B70B-495B-B32B-52A50BFDEBDE}" srcId="{F764C515-0B2C-410B-BC23-C9E238416A90}" destId="{F38F0C87-2F1C-48FC-820E-67C7BB517E3C}" srcOrd="2" destOrd="0" parTransId="{56FC42AE-D5A1-4B40-96B7-F833D6619E19}" sibTransId="{DE467AB5-C68D-439A-B1B3-5E5653E25129}"/>
    <dgm:cxn modelId="{BA819D5C-60EE-3345-BA22-CFBB51A739CE}" type="presOf" srcId="{F38F0C87-2F1C-48FC-820E-67C7BB517E3C}" destId="{A96E6AFD-EC14-4E93-A824-C190D6DAD7B9}" srcOrd="0" destOrd="0" presId="urn:microsoft.com/office/officeart/2018/2/layout/IconVerticalSolidList"/>
    <dgm:cxn modelId="{F316496B-E6B3-4F5B-BDAA-AE7B704ACE40}" srcId="{F764C515-0B2C-410B-BC23-C9E238416A90}" destId="{CED0A4D3-CBAD-45B0-A408-9A9E2C5CBCF0}" srcOrd="1" destOrd="0" parTransId="{7C374336-A99C-40DB-85C7-C862D32EEE46}" sibTransId="{8ECEAFFB-15BB-49F3-81D2-25F62BB2988C}"/>
    <dgm:cxn modelId="{42F6996F-6DBC-714A-AA1E-7D60ED9C94E9}" type="presOf" srcId="{CED0A4D3-CBAD-45B0-A408-9A9E2C5CBCF0}" destId="{FA5CB340-C7D3-4EEA-B1C2-E038E82E4E63}" srcOrd="0" destOrd="0" presId="urn:microsoft.com/office/officeart/2018/2/layout/IconVerticalSolidList"/>
    <dgm:cxn modelId="{F8866F70-6CF4-42DF-A2BF-F41EA45309DA}" type="presOf" srcId="{F764C515-0B2C-410B-BC23-C9E238416A90}" destId="{7730FDE9-3A5C-41A5-A7B2-6E70428ED4F0}" srcOrd="0" destOrd="0" presId="urn:microsoft.com/office/officeart/2018/2/layout/IconVerticalSolidList"/>
    <dgm:cxn modelId="{15775781-042A-634A-8D14-5825FCFF051D}" srcId="{F764C515-0B2C-410B-BC23-C9E238416A90}" destId="{938DA08D-334F-434F-A9B3-7E0E236EDE42}" srcOrd="4" destOrd="0" parTransId="{4E7BB41F-060A-5A45-BC7B-A9715FDA69C3}" sibTransId="{EA7F5D8F-2AA4-1E4F-8ED9-579ADDC8707F}"/>
    <dgm:cxn modelId="{21C7EB86-61C3-4295-BCF9-DABEEE2DF1E6}" srcId="{F764C515-0B2C-410B-BC23-C9E238416A90}" destId="{88327582-4A09-4338-A699-711FB8D2487B}" srcOrd="3" destOrd="0" parTransId="{E4EB598B-6BA1-4694-8BBF-B777C8050CCD}" sibTransId="{FCD7E892-D936-4ABD-A4DC-58453F68C206}"/>
    <dgm:cxn modelId="{CF509A9A-5AC8-624E-8A4E-5CFE9DE5F9EA}" type="presOf" srcId="{A45C77B1-5C3D-3B48-9D70-79F7E8B2BE91}" destId="{A4CDBB8E-131B-7F4F-82BE-B62BF267D4C4}" srcOrd="0" destOrd="0" presId="urn:microsoft.com/office/officeart/2018/2/layout/IconVerticalSolidList"/>
    <dgm:cxn modelId="{195513E8-D3C6-7144-862B-F35168B56BFC}" srcId="{F764C515-0B2C-410B-BC23-C9E238416A90}" destId="{A45C77B1-5C3D-3B48-9D70-79F7E8B2BE91}" srcOrd="0" destOrd="0" parTransId="{8F92E44D-FF54-DF47-B86B-A33E97336691}" sibTransId="{FC2EC6D0-F2B0-AF43-BC11-9FF23C541483}"/>
    <dgm:cxn modelId="{DEEE8216-2DB6-024D-8A78-F37B1AF415F8}" type="presParOf" srcId="{7730FDE9-3A5C-41A5-A7B2-6E70428ED4F0}" destId="{EEB310C7-56C0-D742-B1D5-EC000EF764CF}" srcOrd="0" destOrd="0" presId="urn:microsoft.com/office/officeart/2018/2/layout/IconVerticalSolidList"/>
    <dgm:cxn modelId="{E239B441-EF4B-154E-BE62-EDC94A121251}" type="presParOf" srcId="{EEB310C7-56C0-D742-B1D5-EC000EF764CF}" destId="{41D621FD-8DBD-3C4C-8608-1640E2860DF1}" srcOrd="0" destOrd="0" presId="urn:microsoft.com/office/officeart/2018/2/layout/IconVerticalSolidList"/>
    <dgm:cxn modelId="{FE4A98DA-C463-C248-A5C2-69824DDBE80F}" type="presParOf" srcId="{EEB310C7-56C0-D742-B1D5-EC000EF764CF}" destId="{BB99C859-06B2-DF4A-8444-8FEC83779BFB}" srcOrd="1" destOrd="0" presId="urn:microsoft.com/office/officeart/2018/2/layout/IconVerticalSolidList"/>
    <dgm:cxn modelId="{620CA4A9-F589-444D-AF5A-541B88326620}" type="presParOf" srcId="{EEB310C7-56C0-D742-B1D5-EC000EF764CF}" destId="{D1154D03-2136-B84C-9992-56394693E651}" srcOrd="2" destOrd="0" presId="urn:microsoft.com/office/officeart/2018/2/layout/IconVerticalSolidList"/>
    <dgm:cxn modelId="{55CC6E11-4E39-884E-9A5B-E4030AEA6CC0}" type="presParOf" srcId="{EEB310C7-56C0-D742-B1D5-EC000EF764CF}" destId="{A4CDBB8E-131B-7F4F-82BE-B62BF267D4C4}" srcOrd="3" destOrd="0" presId="urn:microsoft.com/office/officeart/2018/2/layout/IconVerticalSolidList"/>
    <dgm:cxn modelId="{10D8D3B1-CEF6-D74E-89C3-C6E58EA27AF5}" type="presParOf" srcId="{7730FDE9-3A5C-41A5-A7B2-6E70428ED4F0}" destId="{43B855F5-C177-CF4A-AB12-CF3267DCA160}" srcOrd="1" destOrd="0" presId="urn:microsoft.com/office/officeart/2018/2/layout/IconVerticalSolidList"/>
    <dgm:cxn modelId="{B9965158-9BF1-F74C-B15F-E70F6EFF0E9C}" type="presParOf" srcId="{7730FDE9-3A5C-41A5-A7B2-6E70428ED4F0}" destId="{5287A3FB-7EF9-409C-AE8C-54EC908EA9D7}" srcOrd="2" destOrd="0" presId="urn:microsoft.com/office/officeart/2018/2/layout/IconVerticalSolidList"/>
    <dgm:cxn modelId="{2260104B-AFA6-D44B-A332-C64191C7E883}" type="presParOf" srcId="{5287A3FB-7EF9-409C-AE8C-54EC908EA9D7}" destId="{4EE57D16-DC0F-4CDB-8157-195AD159FAC4}" srcOrd="0" destOrd="0" presId="urn:microsoft.com/office/officeart/2018/2/layout/IconVerticalSolidList"/>
    <dgm:cxn modelId="{6BB2BCDE-A266-5348-A5E6-4865DCBDE208}" type="presParOf" srcId="{5287A3FB-7EF9-409C-AE8C-54EC908EA9D7}" destId="{9947BF17-CDC4-4487-9BBE-FFB28AF9E32A}" srcOrd="1" destOrd="0" presId="urn:microsoft.com/office/officeart/2018/2/layout/IconVerticalSolidList"/>
    <dgm:cxn modelId="{B63E7E00-E9A9-8541-A4A1-170EF21C67D6}" type="presParOf" srcId="{5287A3FB-7EF9-409C-AE8C-54EC908EA9D7}" destId="{93DB142A-8C20-4C94-ADFB-E938C1850B54}" srcOrd="2" destOrd="0" presId="urn:microsoft.com/office/officeart/2018/2/layout/IconVerticalSolidList"/>
    <dgm:cxn modelId="{28F21044-806C-3D49-BCBC-163549261502}" type="presParOf" srcId="{5287A3FB-7EF9-409C-AE8C-54EC908EA9D7}" destId="{FA5CB340-C7D3-4EEA-B1C2-E038E82E4E63}" srcOrd="3" destOrd="0" presId="urn:microsoft.com/office/officeart/2018/2/layout/IconVerticalSolidList"/>
    <dgm:cxn modelId="{FFB17798-4516-EE49-A1D7-DA729011B823}" type="presParOf" srcId="{7730FDE9-3A5C-41A5-A7B2-6E70428ED4F0}" destId="{40215986-74F3-4E15-AF2E-D98B100CED96}" srcOrd="3" destOrd="0" presId="urn:microsoft.com/office/officeart/2018/2/layout/IconVerticalSolidList"/>
    <dgm:cxn modelId="{CFCA6570-DA21-7843-8AB0-6E0F445AD0D4}" type="presParOf" srcId="{7730FDE9-3A5C-41A5-A7B2-6E70428ED4F0}" destId="{1674A304-8DF6-488E-B1C6-DF4745F7AA87}" srcOrd="4" destOrd="0" presId="urn:microsoft.com/office/officeart/2018/2/layout/IconVerticalSolidList"/>
    <dgm:cxn modelId="{93BDE2E8-43C4-B040-97C3-EE53DC19539D}" type="presParOf" srcId="{1674A304-8DF6-488E-B1C6-DF4745F7AA87}" destId="{83C9F53D-E883-439F-9B98-24C80F8AE764}" srcOrd="0" destOrd="0" presId="urn:microsoft.com/office/officeart/2018/2/layout/IconVerticalSolidList"/>
    <dgm:cxn modelId="{36ED45B8-742F-EC4F-BBB2-4F24A89FA580}" type="presParOf" srcId="{1674A304-8DF6-488E-B1C6-DF4745F7AA87}" destId="{7A45D8AF-671A-4EEB-9F47-B33B8745CF8C}" srcOrd="1" destOrd="0" presId="urn:microsoft.com/office/officeart/2018/2/layout/IconVerticalSolidList"/>
    <dgm:cxn modelId="{CB65CC27-2D5A-8849-A9FC-DC9847F1FF35}" type="presParOf" srcId="{1674A304-8DF6-488E-B1C6-DF4745F7AA87}" destId="{45A27028-D40F-4C74-A999-6A4C6F570EAD}" srcOrd="2" destOrd="0" presId="urn:microsoft.com/office/officeart/2018/2/layout/IconVerticalSolidList"/>
    <dgm:cxn modelId="{2AEC48F8-79DE-DB4C-A599-949BEAD3D9E7}" type="presParOf" srcId="{1674A304-8DF6-488E-B1C6-DF4745F7AA87}" destId="{A96E6AFD-EC14-4E93-A824-C190D6DAD7B9}" srcOrd="3" destOrd="0" presId="urn:microsoft.com/office/officeart/2018/2/layout/IconVerticalSolidList"/>
    <dgm:cxn modelId="{233D9129-B769-F148-98F9-81F47A12F801}" type="presParOf" srcId="{7730FDE9-3A5C-41A5-A7B2-6E70428ED4F0}" destId="{885A1042-988B-4C72-9505-708939161039}" srcOrd="5" destOrd="0" presId="urn:microsoft.com/office/officeart/2018/2/layout/IconVerticalSolidList"/>
    <dgm:cxn modelId="{76E20543-6443-DF47-845C-2149CACD4076}" type="presParOf" srcId="{7730FDE9-3A5C-41A5-A7B2-6E70428ED4F0}" destId="{42F6A127-5F25-4EC3-9282-A2323152AFDE}" srcOrd="6" destOrd="0" presId="urn:microsoft.com/office/officeart/2018/2/layout/IconVerticalSolidList"/>
    <dgm:cxn modelId="{67DCE747-FF1F-3A47-AECE-9ABBEEDEF9EA}" type="presParOf" srcId="{42F6A127-5F25-4EC3-9282-A2323152AFDE}" destId="{516BA57C-A5F1-4579-A7E7-ECDDBA66C967}" srcOrd="0" destOrd="0" presId="urn:microsoft.com/office/officeart/2018/2/layout/IconVerticalSolidList"/>
    <dgm:cxn modelId="{A6276888-0DFB-264D-AADB-ECCC87938D21}" type="presParOf" srcId="{42F6A127-5F25-4EC3-9282-A2323152AFDE}" destId="{35CBACFC-BFF7-4E83-A601-47781A6A44CD}" srcOrd="1" destOrd="0" presId="urn:microsoft.com/office/officeart/2018/2/layout/IconVerticalSolidList"/>
    <dgm:cxn modelId="{DB2B2AA0-4565-A24A-BE14-644FDD3A64BC}" type="presParOf" srcId="{42F6A127-5F25-4EC3-9282-A2323152AFDE}" destId="{FA3BE95B-25DF-41D1-A9D9-BDDE96AD02B9}" srcOrd="2" destOrd="0" presId="urn:microsoft.com/office/officeart/2018/2/layout/IconVerticalSolidList"/>
    <dgm:cxn modelId="{6D14E4C7-1811-8146-A334-88C914DE1D5D}" type="presParOf" srcId="{42F6A127-5F25-4EC3-9282-A2323152AFDE}" destId="{95A00AF1-C695-42E2-864A-8CF2EF6DFDB3}" srcOrd="3" destOrd="0" presId="urn:microsoft.com/office/officeart/2018/2/layout/IconVerticalSolidList"/>
    <dgm:cxn modelId="{419DC7FB-A678-364F-888D-EC5AB351BD3B}" type="presParOf" srcId="{7730FDE9-3A5C-41A5-A7B2-6E70428ED4F0}" destId="{279DF4AE-9461-E242-8359-B565036B79CF}" srcOrd="7" destOrd="0" presId="urn:microsoft.com/office/officeart/2018/2/layout/IconVerticalSolidList"/>
    <dgm:cxn modelId="{B4F6114D-C424-0B40-B745-92628C9FB3AD}" type="presParOf" srcId="{7730FDE9-3A5C-41A5-A7B2-6E70428ED4F0}" destId="{3973E354-6D42-AB4C-95ED-6234233918F3}" srcOrd="8" destOrd="0" presId="urn:microsoft.com/office/officeart/2018/2/layout/IconVerticalSolidList"/>
    <dgm:cxn modelId="{F9768DB6-05B1-6D4D-956C-9E2BD167D60B}" type="presParOf" srcId="{3973E354-6D42-AB4C-95ED-6234233918F3}" destId="{E5ABB209-A460-E54E-BB38-A28166E57130}" srcOrd="0" destOrd="0" presId="urn:microsoft.com/office/officeart/2018/2/layout/IconVerticalSolidList"/>
    <dgm:cxn modelId="{270F593C-6181-B949-B71C-B7C333A57223}" type="presParOf" srcId="{3973E354-6D42-AB4C-95ED-6234233918F3}" destId="{173B761E-2876-2E41-9487-379C9CEF7AD0}" srcOrd="1" destOrd="0" presId="urn:microsoft.com/office/officeart/2018/2/layout/IconVerticalSolidList"/>
    <dgm:cxn modelId="{21B4E727-FC0D-8C42-9281-6E6B9D455379}" type="presParOf" srcId="{3973E354-6D42-AB4C-95ED-6234233918F3}" destId="{1227271A-21DD-A146-BD07-9AEB18DF4E17}" srcOrd="2" destOrd="0" presId="urn:microsoft.com/office/officeart/2018/2/layout/IconVerticalSolidList"/>
    <dgm:cxn modelId="{467DA43C-61BD-BF44-BF21-5FBE948805D2}" type="presParOf" srcId="{3973E354-6D42-AB4C-95ED-6234233918F3}" destId="{CD6273E3-223D-F342-B4DD-20ADF31702AA}" srcOrd="3" destOrd="0" presId="urn:microsoft.com/office/officeart/2018/2/layout/IconVerticalSolidList"/>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764C515-0B2C-410B-BC23-C9E238416A90}"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CED0A4D3-CBAD-45B0-A408-9A9E2C5CBCF0}">
      <dgm:prSet/>
      <dgm:spPr/>
      <dgm:t>
        <a:bodyPr/>
        <a:lstStyle/>
        <a:p>
          <a:pPr>
            <a:lnSpc>
              <a:spcPct val="100000"/>
            </a:lnSpc>
          </a:pPr>
          <a:r>
            <a:rPr lang="en-US" dirty="0">
              <a:latin typeface="Bagatela Medium" pitchFamily="2" charset="77"/>
            </a:rPr>
            <a:t>Shared Calendar</a:t>
          </a:r>
        </a:p>
      </dgm:t>
    </dgm:pt>
    <dgm:pt modelId="{7C374336-A99C-40DB-85C7-C862D32EEE46}" type="parTrans" cxnId="{F316496B-E6B3-4F5B-BDAA-AE7B704ACE40}">
      <dgm:prSet/>
      <dgm:spPr/>
      <dgm:t>
        <a:bodyPr/>
        <a:lstStyle/>
        <a:p>
          <a:endParaRPr lang="en-US"/>
        </a:p>
      </dgm:t>
    </dgm:pt>
    <dgm:pt modelId="{8ECEAFFB-15BB-49F3-81D2-25F62BB2988C}" type="sibTrans" cxnId="{F316496B-E6B3-4F5B-BDAA-AE7B704ACE40}">
      <dgm:prSet/>
      <dgm:spPr/>
      <dgm:t>
        <a:bodyPr/>
        <a:lstStyle/>
        <a:p>
          <a:endParaRPr lang="en-US"/>
        </a:p>
      </dgm:t>
    </dgm:pt>
    <dgm:pt modelId="{F38F0C87-2F1C-48FC-820E-67C7BB517E3C}">
      <dgm:prSet/>
      <dgm:spPr/>
      <dgm:t>
        <a:bodyPr/>
        <a:lstStyle/>
        <a:p>
          <a:pPr>
            <a:lnSpc>
              <a:spcPct val="100000"/>
            </a:lnSpc>
          </a:pPr>
          <a:r>
            <a:rPr lang="en-US" dirty="0">
              <a:latin typeface="Bagatela Medium" pitchFamily="2" charset="77"/>
            </a:rPr>
            <a:t>Document management system</a:t>
          </a:r>
        </a:p>
      </dgm:t>
    </dgm:pt>
    <dgm:pt modelId="{56FC42AE-D5A1-4B40-96B7-F833D6619E19}" type="parTrans" cxnId="{3FA40854-B70B-495B-B32B-52A50BFDEBDE}">
      <dgm:prSet/>
      <dgm:spPr/>
      <dgm:t>
        <a:bodyPr/>
        <a:lstStyle/>
        <a:p>
          <a:endParaRPr lang="en-US"/>
        </a:p>
      </dgm:t>
    </dgm:pt>
    <dgm:pt modelId="{DE467AB5-C68D-439A-B1B3-5E5653E25129}" type="sibTrans" cxnId="{3FA40854-B70B-495B-B32B-52A50BFDEBDE}">
      <dgm:prSet/>
      <dgm:spPr/>
      <dgm:t>
        <a:bodyPr/>
        <a:lstStyle/>
        <a:p>
          <a:endParaRPr lang="en-US"/>
        </a:p>
      </dgm:t>
    </dgm:pt>
    <dgm:pt modelId="{88327582-4A09-4338-A699-711FB8D2487B}">
      <dgm:prSet/>
      <dgm:spPr/>
      <dgm:t>
        <a:bodyPr/>
        <a:lstStyle/>
        <a:p>
          <a:pPr>
            <a:lnSpc>
              <a:spcPct val="100000"/>
            </a:lnSpc>
          </a:pPr>
          <a:r>
            <a:rPr lang="en-US" dirty="0">
              <a:latin typeface="Bagatela Medium" pitchFamily="2" charset="77"/>
            </a:rPr>
            <a:t>Official channels for communications</a:t>
          </a:r>
        </a:p>
      </dgm:t>
    </dgm:pt>
    <dgm:pt modelId="{E4EB598B-6BA1-4694-8BBF-B777C8050CCD}" type="parTrans" cxnId="{21C7EB86-61C3-4295-BCF9-DABEEE2DF1E6}">
      <dgm:prSet/>
      <dgm:spPr/>
      <dgm:t>
        <a:bodyPr/>
        <a:lstStyle/>
        <a:p>
          <a:endParaRPr lang="en-US"/>
        </a:p>
      </dgm:t>
    </dgm:pt>
    <dgm:pt modelId="{FCD7E892-D936-4ABD-A4DC-58453F68C206}" type="sibTrans" cxnId="{21C7EB86-61C3-4295-BCF9-DABEEE2DF1E6}">
      <dgm:prSet/>
      <dgm:spPr/>
      <dgm:t>
        <a:bodyPr/>
        <a:lstStyle/>
        <a:p>
          <a:endParaRPr lang="en-US"/>
        </a:p>
      </dgm:t>
    </dgm:pt>
    <dgm:pt modelId="{A45C77B1-5C3D-3B48-9D70-79F7E8B2BE91}">
      <dgm:prSet/>
      <dgm:spPr/>
      <dgm:t>
        <a:bodyPr/>
        <a:lstStyle/>
        <a:p>
          <a:pPr>
            <a:lnSpc>
              <a:spcPct val="100000"/>
            </a:lnSpc>
          </a:pPr>
          <a:r>
            <a:rPr lang="en-US" dirty="0">
              <a:latin typeface="Bagatela Medium" pitchFamily="2" charset="77"/>
            </a:rPr>
            <a:t>ALLIED's website</a:t>
          </a:r>
        </a:p>
      </dgm:t>
    </dgm:pt>
    <dgm:pt modelId="{8F92E44D-FF54-DF47-B86B-A33E97336691}" type="parTrans" cxnId="{195513E8-D3C6-7144-862B-F35168B56BFC}">
      <dgm:prSet/>
      <dgm:spPr/>
      <dgm:t>
        <a:bodyPr/>
        <a:lstStyle/>
        <a:p>
          <a:endParaRPr lang="en-US"/>
        </a:p>
      </dgm:t>
    </dgm:pt>
    <dgm:pt modelId="{FC2EC6D0-F2B0-AF43-BC11-9FF23C541483}" type="sibTrans" cxnId="{195513E8-D3C6-7144-862B-F35168B56BFC}">
      <dgm:prSet/>
      <dgm:spPr/>
      <dgm:t>
        <a:bodyPr/>
        <a:lstStyle/>
        <a:p>
          <a:endParaRPr lang="en-US"/>
        </a:p>
      </dgm:t>
    </dgm:pt>
    <dgm:pt modelId="{938DA08D-334F-434F-A9B3-7E0E236EDE42}">
      <dgm:prSet/>
      <dgm:spPr/>
      <dgm:t>
        <a:bodyPr/>
        <a:lstStyle/>
        <a:p>
          <a:pPr>
            <a:lnSpc>
              <a:spcPct val="100000"/>
            </a:lnSpc>
          </a:pPr>
          <a:r>
            <a:rPr lang="en-US" dirty="0">
              <a:latin typeface="Bagatela Medium" pitchFamily="2" charset="77"/>
            </a:rPr>
            <a:t>Proactively reach out to members</a:t>
          </a:r>
        </a:p>
      </dgm:t>
    </dgm:pt>
    <dgm:pt modelId="{4E7BB41F-060A-5A45-BC7B-A9715FDA69C3}" type="parTrans" cxnId="{15775781-042A-634A-8D14-5825FCFF051D}">
      <dgm:prSet/>
      <dgm:spPr/>
      <dgm:t>
        <a:bodyPr/>
        <a:lstStyle/>
        <a:p>
          <a:endParaRPr lang="en-US"/>
        </a:p>
      </dgm:t>
    </dgm:pt>
    <dgm:pt modelId="{EA7F5D8F-2AA4-1E4F-8ED9-579ADDC8707F}" type="sibTrans" cxnId="{15775781-042A-634A-8D14-5825FCFF051D}">
      <dgm:prSet/>
      <dgm:spPr/>
      <dgm:t>
        <a:bodyPr/>
        <a:lstStyle/>
        <a:p>
          <a:endParaRPr lang="en-US"/>
        </a:p>
      </dgm:t>
    </dgm:pt>
    <dgm:pt modelId="{7730FDE9-3A5C-41A5-A7B2-6E70428ED4F0}" type="pres">
      <dgm:prSet presAssocID="{F764C515-0B2C-410B-BC23-C9E238416A90}" presName="root" presStyleCnt="0">
        <dgm:presLayoutVars>
          <dgm:dir/>
          <dgm:resizeHandles val="exact"/>
        </dgm:presLayoutVars>
      </dgm:prSet>
      <dgm:spPr/>
    </dgm:pt>
    <dgm:pt modelId="{EEB310C7-56C0-D742-B1D5-EC000EF764CF}" type="pres">
      <dgm:prSet presAssocID="{A45C77B1-5C3D-3B48-9D70-79F7E8B2BE91}" presName="compNode" presStyleCnt="0"/>
      <dgm:spPr/>
    </dgm:pt>
    <dgm:pt modelId="{41D621FD-8DBD-3C4C-8608-1640E2860DF1}" type="pres">
      <dgm:prSet presAssocID="{A45C77B1-5C3D-3B48-9D70-79F7E8B2BE91}" presName="bgRect" presStyleLbl="bgShp" presStyleIdx="0" presStyleCnt="5"/>
      <dgm:spPr/>
    </dgm:pt>
    <dgm:pt modelId="{BB99C859-06B2-DF4A-8444-8FEC83779BFB}" type="pres">
      <dgm:prSet presAssocID="{A45C77B1-5C3D-3B48-9D70-79F7E8B2BE91}"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Lst>
          </a:blip>
          <a:srcRect/>
          <a:stretch>
            <a:fillRect l="-6000" r="-6000"/>
          </a:stretch>
        </a:blipFill>
        <a:ln>
          <a:noFill/>
        </a:ln>
      </dgm:spPr>
    </dgm:pt>
    <dgm:pt modelId="{D1154D03-2136-B84C-9992-56394693E651}" type="pres">
      <dgm:prSet presAssocID="{A45C77B1-5C3D-3B48-9D70-79F7E8B2BE91}" presName="spaceRect" presStyleCnt="0"/>
      <dgm:spPr/>
    </dgm:pt>
    <dgm:pt modelId="{A4CDBB8E-131B-7F4F-82BE-B62BF267D4C4}" type="pres">
      <dgm:prSet presAssocID="{A45C77B1-5C3D-3B48-9D70-79F7E8B2BE91}" presName="parTx" presStyleLbl="revTx" presStyleIdx="0" presStyleCnt="5">
        <dgm:presLayoutVars>
          <dgm:chMax val="0"/>
          <dgm:chPref val="0"/>
        </dgm:presLayoutVars>
      </dgm:prSet>
      <dgm:spPr/>
    </dgm:pt>
    <dgm:pt modelId="{43B855F5-C177-CF4A-AB12-CF3267DCA160}" type="pres">
      <dgm:prSet presAssocID="{FC2EC6D0-F2B0-AF43-BC11-9FF23C541483}" presName="sibTrans" presStyleCnt="0"/>
      <dgm:spPr/>
    </dgm:pt>
    <dgm:pt modelId="{5287A3FB-7EF9-409C-AE8C-54EC908EA9D7}" type="pres">
      <dgm:prSet presAssocID="{CED0A4D3-CBAD-45B0-A408-9A9E2C5CBCF0}" presName="compNode" presStyleCnt="0"/>
      <dgm:spPr/>
    </dgm:pt>
    <dgm:pt modelId="{4EE57D16-DC0F-4CDB-8157-195AD159FAC4}" type="pres">
      <dgm:prSet presAssocID="{CED0A4D3-CBAD-45B0-A408-9A9E2C5CBCF0}" presName="bgRect" presStyleLbl="bgShp" presStyleIdx="1" presStyleCnt="5"/>
      <dgm:spPr/>
    </dgm:pt>
    <dgm:pt modelId="{9947BF17-CDC4-4487-9BBE-FFB28AF9E32A}" type="pres">
      <dgm:prSet presAssocID="{CED0A4D3-CBAD-45B0-A408-9A9E2C5CBCF0}" presName="iconRect" presStyleLbl="node1" presStyleIdx="1" presStyleCnt="5"/>
      <dgm:spPr>
        <a:blipFill>
          <a:blip xmlns:r="http://schemas.openxmlformats.org/officeDocument/2006/relationships"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Daily Calendar"/>
        </a:ext>
      </dgm:extLst>
    </dgm:pt>
    <dgm:pt modelId="{93DB142A-8C20-4C94-ADFB-E938C1850B54}" type="pres">
      <dgm:prSet presAssocID="{CED0A4D3-CBAD-45B0-A408-9A9E2C5CBCF0}" presName="spaceRect" presStyleCnt="0"/>
      <dgm:spPr/>
    </dgm:pt>
    <dgm:pt modelId="{FA5CB340-C7D3-4EEA-B1C2-E038E82E4E63}" type="pres">
      <dgm:prSet presAssocID="{CED0A4D3-CBAD-45B0-A408-9A9E2C5CBCF0}" presName="parTx" presStyleLbl="revTx" presStyleIdx="1" presStyleCnt="5">
        <dgm:presLayoutVars>
          <dgm:chMax val="0"/>
          <dgm:chPref val="0"/>
        </dgm:presLayoutVars>
      </dgm:prSet>
      <dgm:spPr/>
    </dgm:pt>
    <dgm:pt modelId="{40215986-74F3-4E15-AF2E-D98B100CED96}" type="pres">
      <dgm:prSet presAssocID="{8ECEAFFB-15BB-49F3-81D2-25F62BB2988C}" presName="sibTrans" presStyleCnt="0"/>
      <dgm:spPr/>
    </dgm:pt>
    <dgm:pt modelId="{1674A304-8DF6-488E-B1C6-DF4745F7AA87}" type="pres">
      <dgm:prSet presAssocID="{F38F0C87-2F1C-48FC-820E-67C7BB517E3C}" presName="compNode" presStyleCnt="0"/>
      <dgm:spPr/>
    </dgm:pt>
    <dgm:pt modelId="{83C9F53D-E883-439F-9B98-24C80F8AE764}" type="pres">
      <dgm:prSet presAssocID="{F38F0C87-2F1C-48FC-820E-67C7BB517E3C}" presName="bgRect" presStyleLbl="bgShp" presStyleIdx="2" presStyleCnt="5"/>
      <dgm:spPr/>
    </dgm:pt>
    <dgm:pt modelId="{7A45D8AF-671A-4EEB-9F47-B33B8745CF8C}" type="pres">
      <dgm:prSet presAssocID="{F38F0C87-2F1C-48FC-820E-67C7BB517E3C}" presName="iconRect" presStyleLbl="node1" presStyleIdx="2" presStyleCnt="5"/>
      <dgm:spPr>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dgm:spPr>
      <dgm:extLst>
        <a:ext uri="{E40237B7-FDA0-4F09-8148-C483321AD2D9}">
          <dgm14:cNvPr xmlns:dgm14="http://schemas.microsoft.com/office/drawing/2010/diagram" id="0" name="" descr="Document"/>
        </a:ext>
      </dgm:extLst>
    </dgm:pt>
    <dgm:pt modelId="{45A27028-D40F-4C74-A999-6A4C6F570EAD}" type="pres">
      <dgm:prSet presAssocID="{F38F0C87-2F1C-48FC-820E-67C7BB517E3C}" presName="spaceRect" presStyleCnt="0"/>
      <dgm:spPr/>
    </dgm:pt>
    <dgm:pt modelId="{A96E6AFD-EC14-4E93-A824-C190D6DAD7B9}" type="pres">
      <dgm:prSet presAssocID="{F38F0C87-2F1C-48FC-820E-67C7BB517E3C}" presName="parTx" presStyleLbl="revTx" presStyleIdx="2" presStyleCnt="5">
        <dgm:presLayoutVars>
          <dgm:chMax val="0"/>
          <dgm:chPref val="0"/>
        </dgm:presLayoutVars>
      </dgm:prSet>
      <dgm:spPr/>
    </dgm:pt>
    <dgm:pt modelId="{885A1042-988B-4C72-9505-708939161039}" type="pres">
      <dgm:prSet presAssocID="{DE467AB5-C68D-439A-B1B3-5E5653E25129}" presName="sibTrans" presStyleCnt="0"/>
      <dgm:spPr/>
    </dgm:pt>
    <dgm:pt modelId="{42F6A127-5F25-4EC3-9282-A2323152AFDE}" type="pres">
      <dgm:prSet presAssocID="{88327582-4A09-4338-A699-711FB8D2487B}" presName="compNode" presStyleCnt="0"/>
      <dgm:spPr/>
    </dgm:pt>
    <dgm:pt modelId="{516BA57C-A5F1-4579-A7E7-ECDDBA66C967}" type="pres">
      <dgm:prSet presAssocID="{88327582-4A09-4338-A699-711FB8D2487B}" presName="bgRect" presStyleLbl="bgShp" presStyleIdx="3" presStyleCnt="5"/>
      <dgm:spPr>
        <a:solidFill>
          <a:schemeClr val="bg1"/>
        </a:solidFill>
      </dgm:spPr>
    </dgm:pt>
    <dgm:pt modelId="{35CBACFC-BFF7-4E83-A601-47781A6A44CD}" type="pres">
      <dgm:prSet presAssocID="{88327582-4A09-4338-A699-711FB8D2487B}" presName="iconRect" presStyleLbl="node1" presStyleIdx="3" presStyleCnt="5"/>
      <dgm:spPr>
        <a:blipFill>
          <a:blip xmlns:r="http://schemas.openxmlformats.org/officeDocument/2006/relationships"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a:noFill/>
        </a:ln>
      </dgm:spPr>
    </dgm:pt>
    <dgm:pt modelId="{FA3BE95B-25DF-41D1-A9D9-BDDE96AD02B9}" type="pres">
      <dgm:prSet presAssocID="{88327582-4A09-4338-A699-711FB8D2487B}" presName="spaceRect" presStyleCnt="0"/>
      <dgm:spPr/>
    </dgm:pt>
    <dgm:pt modelId="{95A00AF1-C695-42E2-864A-8CF2EF6DFDB3}" type="pres">
      <dgm:prSet presAssocID="{88327582-4A09-4338-A699-711FB8D2487B}" presName="parTx" presStyleLbl="revTx" presStyleIdx="3" presStyleCnt="5">
        <dgm:presLayoutVars>
          <dgm:chMax val="0"/>
          <dgm:chPref val="0"/>
        </dgm:presLayoutVars>
      </dgm:prSet>
      <dgm:spPr/>
    </dgm:pt>
    <dgm:pt modelId="{279DF4AE-9461-E242-8359-B565036B79CF}" type="pres">
      <dgm:prSet presAssocID="{FCD7E892-D936-4ABD-A4DC-58453F68C206}" presName="sibTrans" presStyleCnt="0"/>
      <dgm:spPr/>
    </dgm:pt>
    <dgm:pt modelId="{3973E354-6D42-AB4C-95ED-6234233918F3}" type="pres">
      <dgm:prSet presAssocID="{938DA08D-334F-434F-A9B3-7E0E236EDE42}" presName="compNode" presStyleCnt="0"/>
      <dgm:spPr/>
    </dgm:pt>
    <dgm:pt modelId="{E5ABB209-A460-E54E-BB38-A28166E57130}" type="pres">
      <dgm:prSet presAssocID="{938DA08D-334F-434F-A9B3-7E0E236EDE42}" presName="bgRect" presStyleLbl="bgShp" presStyleIdx="4" presStyleCnt="5"/>
      <dgm:spPr/>
    </dgm:pt>
    <dgm:pt modelId="{173B761E-2876-2E41-9487-379C9CEF7AD0}" type="pres">
      <dgm:prSet presAssocID="{938DA08D-334F-434F-A9B3-7E0E236EDE42}" presName="iconRect" presStyleLbl="node1" presStyleIdx="4" presStyleCnt="5"/>
      <dgm:spPr>
        <a:blipFill rotWithShape="1">
          <a:blip xmlns:r="http://schemas.openxmlformats.org/officeDocument/2006/relationships" r:embed="rId8">
            <a:extLst>
              <a:ext uri="{96DAC541-7B7A-43D3-8B79-37D633B846F1}">
                <asvg:svgBlip xmlns:asvg="http://schemas.microsoft.com/office/drawing/2016/SVG/main" r:embed="rId9"/>
              </a:ext>
            </a:extLst>
          </a:blip>
          <a:srcRect/>
          <a:stretch>
            <a:fillRect/>
          </a:stretch>
        </a:blipFill>
        <a:ln>
          <a:noFill/>
        </a:ln>
      </dgm:spPr>
    </dgm:pt>
    <dgm:pt modelId="{1227271A-21DD-A146-BD07-9AEB18DF4E17}" type="pres">
      <dgm:prSet presAssocID="{938DA08D-334F-434F-A9B3-7E0E236EDE42}" presName="spaceRect" presStyleCnt="0"/>
      <dgm:spPr/>
    </dgm:pt>
    <dgm:pt modelId="{CD6273E3-223D-F342-B4DD-20ADF31702AA}" type="pres">
      <dgm:prSet presAssocID="{938DA08D-334F-434F-A9B3-7E0E236EDE42}" presName="parTx" presStyleLbl="revTx" presStyleIdx="4" presStyleCnt="5">
        <dgm:presLayoutVars>
          <dgm:chMax val="0"/>
          <dgm:chPref val="0"/>
        </dgm:presLayoutVars>
      </dgm:prSet>
      <dgm:spPr/>
    </dgm:pt>
  </dgm:ptLst>
  <dgm:cxnLst>
    <dgm:cxn modelId="{795C791D-4519-5F45-8085-4D8EFC765F95}" type="presOf" srcId="{938DA08D-334F-434F-A9B3-7E0E236EDE42}" destId="{CD6273E3-223D-F342-B4DD-20ADF31702AA}" srcOrd="0" destOrd="0" presId="urn:microsoft.com/office/officeart/2018/2/layout/IconVerticalSolidList"/>
    <dgm:cxn modelId="{FE9A624D-56C6-474F-9B74-A81F75D052FD}" type="presOf" srcId="{88327582-4A09-4338-A699-711FB8D2487B}" destId="{95A00AF1-C695-42E2-864A-8CF2EF6DFDB3}" srcOrd="0" destOrd="0" presId="urn:microsoft.com/office/officeart/2018/2/layout/IconVerticalSolidList"/>
    <dgm:cxn modelId="{3FA40854-B70B-495B-B32B-52A50BFDEBDE}" srcId="{F764C515-0B2C-410B-BC23-C9E238416A90}" destId="{F38F0C87-2F1C-48FC-820E-67C7BB517E3C}" srcOrd="2" destOrd="0" parTransId="{56FC42AE-D5A1-4B40-96B7-F833D6619E19}" sibTransId="{DE467AB5-C68D-439A-B1B3-5E5653E25129}"/>
    <dgm:cxn modelId="{BA819D5C-60EE-3345-BA22-CFBB51A739CE}" type="presOf" srcId="{F38F0C87-2F1C-48FC-820E-67C7BB517E3C}" destId="{A96E6AFD-EC14-4E93-A824-C190D6DAD7B9}" srcOrd="0" destOrd="0" presId="urn:microsoft.com/office/officeart/2018/2/layout/IconVerticalSolidList"/>
    <dgm:cxn modelId="{F316496B-E6B3-4F5B-BDAA-AE7B704ACE40}" srcId="{F764C515-0B2C-410B-BC23-C9E238416A90}" destId="{CED0A4D3-CBAD-45B0-A408-9A9E2C5CBCF0}" srcOrd="1" destOrd="0" parTransId="{7C374336-A99C-40DB-85C7-C862D32EEE46}" sibTransId="{8ECEAFFB-15BB-49F3-81D2-25F62BB2988C}"/>
    <dgm:cxn modelId="{42F6996F-6DBC-714A-AA1E-7D60ED9C94E9}" type="presOf" srcId="{CED0A4D3-CBAD-45B0-A408-9A9E2C5CBCF0}" destId="{FA5CB340-C7D3-4EEA-B1C2-E038E82E4E63}" srcOrd="0" destOrd="0" presId="urn:microsoft.com/office/officeart/2018/2/layout/IconVerticalSolidList"/>
    <dgm:cxn modelId="{F8866F70-6CF4-42DF-A2BF-F41EA45309DA}" type="presOf" srcId="{F764C515-0B2C-410B-BC23-C9E238416A90}" destId="{7730FDE9-3A5C-41A5-A7B2-6E70428ED4F0}" srcOrd="0" destOrd="0" presId="urn:microsoft.com/office/officeart/2018/2/layout/IconVerticalSolidList"/>
    <dgm:cxn modelId="{15775781-042A-634A-8D14-5825FCFF051D}" srcId="{F764C515-0B2C-410B-BC23-C9E238416A90}" destId="{938DA08D-334F-434F-A9B3-7E0E236EDE42}" srcOrd="4" destOrd="0" parTransId="{4E7BB41F-060A-5A45-BC7B-A9715FDA69C3}" sibTransId="{EA7F5D8F-2AA4-1E4F-8ED9-579ADDC8707F}"/>
    <dgm:cxn modelId="{21C7EB86-61C3-4295-BCF9-DABEEE2DF1E6}" srcId="{F764C515-0B2C-410B-BC23-C9E238416A90}" destId="{88327582-4A09-4338-A699-711FB8D2487B}" srcOrd="3" destOrd="0" parTransId="{E4EB598B-6BA1-4694-8BBF-B777C8050CCD}" sibTransId="{FCD7E892-D936-4ABD-A4DC-58453F68C206}"/>
    <dgm:cxn modelId="{CF509A9A-5AC8-624E-8A4E-5CFE9DE5F9EA}" type="presOf" srcId="{A45C77B1-5C3D-3B48-9D70-79F7E8B2BE91}" destId="{A4CDBB8E-131B-7F4F-82BE-B62BF267D4C4}" srcOrd="0" destOrd="0" presId="urn:microsoft.com/office/officeart/2018/2/layout/IconVerticalSolidList"/>
    <dgm:cxn modelId="{195513E8-D3C6-7144-862B-F35168B56BFC}" srcId="{F764C515-0B2C-410B-BC23-C9E238416A90}" destId="{A45C77B1-5C3D-3B48-9D70-79F7E8B2BE91}" srcOrd="0" destOrd="0" parTransId="{8F92E44D-FF54-DF47-B86B-A33E97336691}" sibTransId="{FC2EC6D0-F2B0-AF43-BC11-9FF23C541483}"/>
    <dgm:cxn modelId="{DEEE8216-2DB6-024D-8A78-F37B1AF415F8}" type="presParOf" srcId="{7730FDE9-3A5C-41A5-A7B2-6E70428ED4F0}" destId="{EEB310C7-56C0-D742-B1D5-EC000EF764CF}" srcOrd="0" destOrd="0" presId="urn:microsoft.com/office/officeart/2018/2/layout/IconVerticalSolidList"/>
    <dgm:cxn modelId="{E239B441-EF4B-154E-BE62-EDC94A121251}" type="presParOf" srcId="{EEB310C7-56C0-D742-B1D5-EC000EF764CF}" destId="{41D621FD-8DBD-3C4C-8608-1640E2860DF1}" srcOrd="0" destOrd="0" presId="urn:microsoft.com/office/officeart/2018/2/layout/IconVerticalSolidList"/>
    <dgm:cxn modelId="{FE4A98DA-C463-C248-A5C2-69824DDBE80F}" type="presParOf" srcId="{EEB310C7-56C0-D742-B1D5-EC000EF764CF}" destId="{BB99C859-06B2-DF4A-8444-8FEC83779BFB}" srcOrd="1" destOrd="0" presId="urn:microsoft.com/office/officeart/2018/2/layout/IconVerticalSolidList"/>
    <dgm:cxn modelId="{620CA4A9-F589-444D-AF5A-541B88326620}" type="presParOf" srcId="{EEB310C7-56C0-D742-B1D5-EC000EF764CF}" destId="{D1154D03-2136-B84C-9992-56394693E651}" srcOrd="2" destOrd="0" presId="urn:microsoft.com/office/officeart/2018/2/layout/IconVerticalSolidList"/>
    <dgm:cxn modelId="{55CC6E11-4E39-884E-9A5B-E4030AEA6CC0}" type="presParOf" srcId="{EEB310C7-56C0-D742-B1D5-EC000EF764CF}" destId="{A4CDBB8E-131B-7F4F-82BE-B62BF267D4C4}" srcOrd="3" destOrd="0" presId="urn:microsoft.com/office/officeart/2018/2/layout/IconVerticalSolidList"/>
    <dgm:cxn modelId="{10D8D3B1-CEF6-D74E-89C3-C6E58EA27AF5}" type="presParOf" srcId="{7730FDE9-3A5C-41A5-A7B2-6E70428ED4F0}" destId="{43B855F5-C177-CF4A-AB12-CF3267DCA160}" srcOrd="1" destOrd="0" presId="urn:microsoft.com/office/officeart/2018/2/layout/IconVerticalSolidList"/>
    <dgm:cxn modelId="{B9965158-9BF1-F74C-B15F-E70F6EFF0E9C}" type="presParOf" srcId="{7730FDE9-3A5C-41A5-A7B2-6E70428ED4F0}" destId="{5287A3FB-7EF9-409C-AE8C-54EC908EA9D7}" srcOrd="2" destOrd="0" presId="urn:microsoft.com/office/officeart/2018/2/layout/IconVerticalSolidList"/>
    <dgm:cxn modelId="{2260104B-AFA6-D44B-A332-C64191C7E883}" type="presParOf" srcId="{5287A3FB-7EF9-409C-AE8C-54EC908EA9D7}" destId="{4EE57D16-DC0F-4CDB-8157-195AD159FAC4}" srcOrd="0" destOrd="0" presId="urn:microsoft.com/office/officeart/2018/2/layout/IconVerticalSolidList"/>
    <dgm:cxn modelId="{6BB2BCDE-A266-5348-A5E6-4865DCBDE208}" type="presParOf" srcId="{5287A3FB-7EF9-409C-AE8C-54EC908EA9D7}" destId="{9947BF17-CDC4-4487-9BBE-FFB28AF9E32A}" srcOrd="1" destOrd="0" presId="urn:microsoft.com/office/officeart/2018/2/layout/IconVerticalSolidList"/>
    <dgm:cxn modelId="{B63E7E00-E9A9-8541-A4A1-170EF21C67D6}" type="presParOf" srcId="{5287A3FB-7EF9-409C-AE8C-54EC908EA9D7}" destId="{93DB142A-8C20-4C94-ADFB-E938C1850B54}" srcOrd="2" destOrd="0" presId="urn:microsoft.com/office/officeart/2018/2/layout/IconVerticalSolidList"/>
    <dgm:cxn modelId="{28F21044-806C-3D49-BCBC-163549261502}" type="presParOf" srcId="{5287A3FB-7EF9-409C-AE8C-54EC908EA9D7}" destId="{FA5CB340-C7D3-4EEA-B1C2-E038E82E4E63}" srcOrd="3" destOrd="0" presId="urn:microsoft.com/office/officeart/2018/2/layout/IconVerticalSolidList"/>
    <dgm:cxn modelId="{FFB17798-4516-EE49-A1D7-DA729011B823}" type="presParOf" srcId="{7730FDE9-3A5C-41A5-A7B2-6E70428ED4F0}" destId="{40215986-74F3-4E15-AF2E-D98B100CED96}" srcOrd="3" destOrd="0" presId="urn:microsoft.com/office/officeart/2018/2/layout/IconVerticalSolidList"/>
    <dgm:cxn modelId="{CFCA6570-DA21-7843-8AB0-6E0F445AD0D4}" type="presParOf" srcId="{7730FDE9-3A5C-41A5-A7B2-6E70428ED4F0}" destId="{1674A304-8DF6-488E-B1C6-DF4745F7AA87}" srcOrd="4" destOrd="0" presId="urn:microsoft.com/office/officeart/2018/2/layout/IconVerticalSolidList"/>
    <dgm:cxn modelId="{93BDE2E8-43C4-B040-97C3-EE53DC19539D}" type="presParOf" srcId="{1674A304-8DF6-488E-B1C6-DF4745F7AA87}" destId="{83C9F53D-E883-439F-9B98-24C80F8AE764}" srcOrd="0" destOrd="0" presId="urn:microsoft.com/office/officeart/2018/2/layout/IconVerticalSolidList"/>
    <dgm:cxn modelId="{36ED45B8-742F-EC4F-BBB2-4F24A89FA580}" type="presParOf" srcId="{1674A304-8DF6-488E-B1C6-DF4745F7AA87}" destId="{7A45D8AF-671A-4EEB-9F47-B33B8745CF8C}" srcOrd="1" destOrd="0" presId="urn:microsoft.com/office/officeart/2018/2/layout/IconVerticalSolidList"/>
    <dgm:cxn modelId="{CB65CC27-2D5A-8849-A9FC-DC9847F1FF35}" type="presParOf" srcId="{1674A304-8DF6-488E-B1C6-DF4745F7AA87}" destId="{45A27028-D40F-4C74-A999-6A4C6F570EAD}" srcOrd="2" destOrd="0" presId="urn:microsoft.com/office/officeart/2018/2/layout/IconVerticalSolidList"/>
    <dgm:cxn modelId="{2AEC48F8-79DE-DB4C-A599-949BEAD3D9E7}" type="presParOf" srcId="{1674A304-8DF6-488E-B1C6-DF4745F7AA87}" destId="{A96E6AFD-EC14-4E93-A824-C190D6DAD7B9}" srcOrd="3" destOrd="0" presId="urn:microsoft.com/office/officeart/2018/2/layout/IconVerticalSolidList"/>
    <dgm:cxn modelId="{233D9129-B769-F148-98F9-81F47A12F801}" type="presParOf" srcId="{7730FDE9-3A5C-41A5-A7B2-6E70428ED4F0}" destId="{885A1042-988B-4C72-9505-708939161039}" srcOrd="5" destOrd="0" presId="urn:microsoft.com/office/officeart/2018/2/layout/IconVerticalSolidList"/>
    <dgm:cxn modelId="{76E20543-6443-DF47-845C-2149CACD4076}" type="presParOf" srcId="{7730FDE9-3A5C-41A5-A7B2-6E70428ED4F0}" destId="{42F6A127-5F25-4EC3-9282-A2323152AFDE}" srcOrd="6" destOrd="0" presId="urn:microsoft.com/office/officeart/2018/2/layout/IconVerticalSolidList"/>
    <dgm:cxn modelId="{67DCE747-FF1F-3A47-AECE-9ABBEEDEF9EA}" type="presParOf" srcId="{42F6A127-5F25-4EC3-9282-A2323152AFDE}" destId="{516BA57C-A5F1-4579-A7E7-ECDDBA66C967}" srcOrd="0" destOrd="0" presId="urn:microsoft.com/office/officeart/2018/2/layout/IconVerticalSolidList"/>
    <dgm:cxn modelId="{A6276888-0DFB-264D-AADB-ECCC87938D21}" type="presParOf" srcId="{42F6A127-5F25-4EC3-9282-A2323152AFDE}" destId="{35CBACFC-BFF7-4E83-A601-47781A6A44CD}" srcOrd="1" destOrd="0" presId="urn:microsoft.com/office/officeart/2018/2/layout/IconVerticalSolidList"/>
    <dgm:cxn modelId="{DB2B2AA0-4565-A24A-BE14-644FDD3A64BC}" type="presParOf" srcId="{42F6A127-5F25-4EC3-9282-A2323152AFDE}" destId="{FA3BE95B-25DF-41D1-A9D9-BDDE96AD02B9}" srcOrd="2" destOrd="0" presId="urn:microsoft.com/office/officeart/2018/2/layout/IconVerticalSolidList"/>
    <dgm:cxn modelId="{6D14E4C7-1811-8146-A334-88C914DE1D5D}" type="presParOf" srcId="{42F6A127-5F25-4EC3-9282-A2323152AFDE}" destId="{95A00AF1-C695-42E2-864A-8CF2EF6DFDB3}" srcOrd="3" destOrd="0" presId="urn:microsoft.com/office/officeart/2018/2/layout/IconVerticalSolidList"/>
    <dgm:cxn modelId="{419DC7FB-A678-364F-888D-EC5AB351BD3B}" type="presParOf" srcId="{7730FDE9-3A5C-41A5-A7B2-6E70428ED4F0}" destId="{279DF4AE-9461-E242-8359-B565036B79CF}" srcOrd="7" destOrd="0" presId="urn:microsoft.com/office/officeart/2018/2/layout/IconVerticalSolidList"/>
    <dgm:cxn modelId="{B4F6114D-C424-0B40-B745-92628C9FB3AD}" type="presParOf" srcId="{7730FDE9-3A5C-41A5-A7B2-6E70428ED4F0}" destId="{3973E354-6D42-AB4C-95ED-6234233918F3}" srcOrd="8" destOrd="0" presId="urn:microsoft.com/office/officeart/2018/2/layout/IconVerticalSolidList"/>
    <dgm:cxn modelId="{F9768DB6-05B1-6D4D-956C-9E2BD167D60B}" type="presParOf" srcId="{3973E354-6D42-AB4C-95ED-6234233918F3}" destId="{E5ABB209-A460-E54E-BB38-A28166E57130}" srcOrd="0" destOrd="0" presId="urn:microsoft.com/office/officeart/2018/2/layout/IconVerticalSolidList"/>
    <dgm:cxn modelId="{270F593C-6181-B949-B71C-B7C333A57223}" type="presParOf" srcId="{3973E354-6D42-AB4C-95ED-6234233918F3}" destId="{173B761E-2876-2E41-9487-379C9CEF7AD0}" srcOrd="1" destOrd="0" presId="urn:microsoft.com/office/officeart/2018/2/layout/IconVerticalSolidList"/>
    <dgm:cxn modelId="{21B4E727-FC0D-8C42-9281-6E6B9D455379}" type="presParOf" srcId="{3973E354-6D42-AB4C-95ED-6234233918F3}" destId="{1227271A-21DD-A146-BD07-9AEB18DF4E17}" srcOrd="2" destOrd="0" presId="urn:microsoft.com/office/officeart/2018/2/layout/IconVerticalSolidList"/>
    <dgm:cxn modelId="{467DA43C-61BD-BF44-BF21-5FBE948805D2}" type="presParOf" srcId="{3973E354-6D42-AB4C-95ED-6234233918F3}" destId="{CD6273E3-223D-F342-B4DD-20ADF31702AA}"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764C515-0B2C-410B-BC23-C9E238416A90}"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CED0A4D3-CBAD-45B0-A408-9A9E2C5CBCF0}">
      <dgm:prSet/>
      <dgm:spPr/>
      <dgm:t>
        <a:bodyPr/>
        <a:lstStyle/>
        <a:p>
          <a:pPr>
            <a:lnSpc>
              <a:spcPct val="100000"/>
            </a:lnSpc>
          </a:pPr>
          <a:r>
            <a:rPr lang="en-US" dirty="0">
              <a:latin typeface="Bagatela Medium" pitchFamily="2" charset="77"/>
            </a:rPr>
            <a:t>Shared Calendar</a:t>
          </a:r>
        </a:p>
      </dgm:t>
    </dgm:pt>
    <dgm:pt modelId="{7C374336-A99C-40DB-85C7-C862D32EEE46}" type="parTrans" cxnId="{F316496B-E6B3-4F5B-BDAA-AE7B704ACE40}">
      <dgm:prSet/>
      <dgm:spPr/>
      <dgm:t>
        <a:bodyPr/>
        <a:lstStyle/>
        <a:p>
          <a:endParaRPr lang="en-US"/>
        </a:p>
      </dgm:t>
    </dgm:pt>
    <dgm:pt modelId="{8ECEAFFB-15BB-49F3-81D2-25F62BB2988C}" type="sibTrans" cxnId="{F316496B-E6B3-4F5B-BDAA-AE7B704ACE40}">
      <dgm:prSet/>
      <dgm:spPr/>
      <dgm:t>
        <a:bodyPr/>
        <a:lstStyle/>
        <a:p>
          <a:endParaRPr lang="en-US"/>
        </a:p>
      </dgm:t>
    </dgm:pt>
    <dgm:pt modelId="{F38F0C87-2F1C-48FC-820E-67C7BB517E3C}">
      <dgm:prSet/>
      <dgm:spPr/>
      <dgm:t>
        <a:bodyPr/>
        <a:lstStyle/>
        <a:p>
          <a:pPr>
            <a:lnSpc>
              <a:spcPct val="100000"/>
            </a:lnSpc>
          </a:pPr>
          <a:r>
            <a:rPr lang="en-US" dirty="0">
              <a:latin typeface="Bagatela Medium" pitchFamily="2" charset="77"/>
            </a:rPr>
            <a:t>Document management system</a:t>
          </a:r>
        </a:p>
      </dgm:t>
    </dgm:pt>
    <dgm:pt modelId="{56FC42AE-D5A1-4B40-96B7-F833D6619E19}" type="parTrans" cxnId="{3FA40854-B70B-495B-B32B-52A50BFDEBDE}">
      <dgm:prSet/>
      <dgm:spPr/>
      <dgm:t>
        <a:bodyPr/>
        <a:lstStyle/>
        <a:p>
          <a:endParaRPr lang="en-US"/>
        </a:p>
      </dgm:t>
    </dgm:pt>
    <dgm:pt modelId="{DE467AB5-C68D-439A-B1B3-5E5653E25129}" type="sibTrans" cxnId="{3FA40854-B70B-495B-B32B-52A50BFDEBDE}">
      <dgm:prSet/>
      <dgm:spPr/>
      <dgm:t>
        <a:bodyPr/>
        <a:lstStyle/>
        <a:p>
          <a:endParaRPr lang="en-US"/>
        </a:p>
      </dgm:t>
    </dgm:pt>
    <dgm:pt modelId="{88327582-4A09-4338-A699-711FB8D2487B}">
      <dgm:prSet/>
      <dgm:spPr/>
      <dgm:t>
        <a:bodyPr/>
        <a:lstStyle/>
        <a:p>
          <a:pPr>
            <a:lnSpc>
              <a:spcPct val="100000"/>
            </a:lnSpc>
          </a:pPr>
          <a:r>
            <a:rPr lang="en-US" dirty="0">
              <a:latin typeface="Bagatela Medium" pitchFamily="2" charset="77"/>
            </a:rPr>
            <a:t>Official channels for communications</a:t>
          </a:r>
        </a:p>
      </dgm:t>
    </dgm:pt>
    <dgm:pt modelId="{E4EB598B-6BA1-4694-8BBF-B777C8050CCD}" type="parTrans" cxnId="{21C7EB86-61C3-4295-BCF9-DABEEE2DF1E6}">
      <dgm:prSet/>
      <dgm:spPr/>
      <dgm:t>
        <a:bodyPr/>
        <a:lstStyle/>
        <a:p>
          <a:endParaRPr lang="en-US"/>
        </a:p>
      </dgm:t>
    </dgm:pt>
    <dgm:pt modelId="{FCD7E892-D936-4ABD-A4DC-58453F68C206}" type="sibTrans" cxnId="{21C7EB86-61C3-4295-BCF9-DABEEE2DF1E6}">
      <dgm:prSet/>
      <dgm:spPr/>
      <dgm:t>
        <a:bodyPr/>
        <a:lstStyle/>
        <a:p>
          <a:endParaRPr lang="en-US"/>
        </a:p>
      </dgm:t>
    </dgm:pt>
    <dgm:pt modelId="{A45C77B1-5C3D-3B48-9D70-79F7E8B2BE91}">
      <dgm:prSet/>
      <dgm:spPr/>
      <dgm:t>
        <a:bodyPr/>
        <a:lstStyle/>
        <a:p>
          <a:pPr>
            <a:lnSpc>
              <a:spcPct val="100000"/>
            </a:lnSpc>
          </a:pPr>
          <a:r>
            <a:rPr lang="en-US" dirty="0">
              <a:latin typeface="Bagatela Medium" pitchFamily="2" charset="77"/>
            </a:rPr>
            <a:t>ALLIED's website</a:t>
          </a:r>
        </a:p>
      </dgm:t>
    </dgm:pt>
    <dgm:pt modelId="{8F92E44D-FF54-DF47-B86B-A33E97336691}" type="parTrans" cxnId="{195513E8-D3C6-7144-862B-F35168B56BFC}">
      <dgm:prSet/>
      <dgm:spPr/>
      <dgm:t>
        <a:bodyPr/>
        <a:lstStyle/>
        <a:p>
          <a:endParaRPr lang="en-US"/>
        </a:p>
      </dgm:t>
    </dgm:pt>
    <dgm:pt modelId="{FC2EC6D0-F2B0-AF43-BC11-9FF23C541483}" type="sibTrans" cxnId="{195513E8-D3C6-7144-862B-F35168B56BFC}">
      <dgm:prSet/>
      <dgm:spPr/>
      <dgm:t>
        <a:bodyPr/>
        <a:lstStyle/>
        <a:p>
          <a:endParaRPr lang="en-US"/>
        </a:p>
      </dgm:t>
    </dgm:pt>
    <dgm:pt modelId="{938DA08D-334F-434F-A9B3-7E0E236EDE42}">
      <dgm:prSet/>
      <dgm:spPr/>
      <dgm:t>
        <a:bodyPr/>
        <a:lstStyle/>
        <a:p>
          <a:pPr>
            <a:lnSpc>
              <a:spcPct val="100000"/>
            </a:lnSpc>
          </a:pPr>
          <a:r>
            <a:rPr lang="en-US" dirty="0">
              <a:latin typeface="Bagatela Medium" pitchFamily="2" charset="77"/>
            </a:rPr>
            <a:t>Proactively reach out to members</a:t>
          </a:r>
        </a:p>
      </dgm:t>
    </dgm:pt>
    <dgm:pt modelId="{4E7BB41F-060A-5A45-BC7B-A9715FDA69C3}" type="parTrans" cxnId="{15775781-042A-634A-8D14-5825FCFF051D}">
      <dgm:prSet/>
      <dgm:spPr/>
      <dgm:t>
        <a:bodyPr/>
        <a:lstStyle/>
        <a:p>
          <a:endParaRPr lang="en-US"/>
        </a:p>
      </dgm:t>
    </dgm:pt>
    <dgm:pt modelId="{EA7F5D8F-2AA4-1E4F-8ED9-579ADDC8707F}" type="sibTrans" cxnId="{15775781-042A-634A-8D14-5825FCFF051D}">
      <dgm:prSet/>
      <dgm:spPr/>
      <dgm:t>
        <a:bodyPr/>
        <a:lstStyle/>
        <a:p>
          <a:endParaRPr lang="en-US"/>
        </a:p>
      </dgm:t>
    </dgm:pt>
    <dgm:pt modelId="{7730FDE9-3A5C-41A5-A7B2-6E70428ED4F0}" type="pres">
      <dgm:prSet presAssocID="{F764C515-0B2C-410B-BC23-C9E238416A90}" presName="root" presStyleCnt="0">
        <dgm:presLayoutVars>
          <dgm:dir/>
          <dgm:resizeHandles val="exact"/>
        </dgm:presLayoutVars>
      </dgm:prSet>
      <dgm:spPr/>
    </dgm:pt>
    <dgm:pt modelId="{EEB310C7-56C0-D742-B1D5-EC000EF764CF}" type="pres">
      <dgm:prSet presAssocID="{A45C77B1-5C3D-3B48-9D70-79F7E8B2BE91}" presName="compNode" presStyleCnt="0"/>
      <dgm:spPr/>
    </dgm:pt>
    <dgm:pt modelId="{41D621FD-8DBD-3C4C-8608-1640E2860DF1}" type="pres">
      <dgm:prSet presAssocID="{A45C77B1-5C3D-3B48-9D70-79F7E8B2BE91}" presName="bgRect" presStyleLbl="bgShp" presStyleIdx="0" presStyleCnt="5"/>
      <dgm:spPr/>
    </dgm:pt>
    <dgm:pt modelId="{BB99C859-06B2-DF4A-8444-8FEC83779BFB}" type="pres">
      <dgm:prSet presAssocID="{A45C77B1-5C3D-3B48-9D70-79F7E8B2BE91}"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Lst>
          </a:blip>
          <a:srcRect/>
          <a:stretch>
            <a:fillRect l="-6000" r="-6000"/>
          </a:stretch>
        </a:blipFill>
        <a:ln>
          <a:noFill/>
        </a:ln>
      </dgm:spPr>
    </dgm:pt>
    <dgm:pt modelId="{D1154D03-2136-B84C-9992-56394693E651}" type="pres">
      <dgm:prSet presAssocID="{A45C77B1-5C3D-3B48-9D70-79F7E8B2BE91}" presName="spaceRect" presStyleCnt="0"/>
      <dgm:spPr/>
    </dgm:pt>
    <dgm:pt modelId="{A4CDBB8E-131B-7F4F-82BE-B62BF267D4C4}" type="pres">
      <dgm:prSet presAssocID="{A45C77B1-5C3D-3B48-9D70-79F7E8B2BE91}" presName="parTx" presStyleLbl="revTx" presStyleIdx="0" presStyleCnt="5">
        <dgm:presLayoutVars>
          <dgm:chMax val="0"/>
          <dgm:chPref val="0"/>
        </dgm:presLayoutVars>
      </dgm:prSet>
      <dgm:spPr/>
    </dgm:pt>
    <dgm:pt modelId="{43B855F5-C177-CF4A-AB12-CF3267DCA160}" type="pres">
      <dgm:prSet presAssocID="{FC2EC6D0-F2B0-AF43-BC11-9FF23C541483}" presName="sibTrans" presStyleCnt="0"/>
      <dgm:spPr/>
    </dgm:pt>
    <dgm:pt modelId="{5287A3FB-7EF9-409C-AE8C-54EC908EA9D7}" type="pres">
      <dgm:prSet presAssocID="{CED0A4D3-CBAD-45B0-A408-9A9E2C5CBCF0}" presName="compNode" presStyleCnt="0"/>
      <dgm:spPr/>
    </dgm:pt>
    <dgm:pt modelId="{4EE57D16-DC0F-4CDB-8157-195AD159FAC4}" type="pres">
      <dgm:prSet presAssocID="{CED0A4D3-CBAD-45B0-A408-9A9E2C5CBCF0}" presName="bgRect" presStyleLbl="bgShp" presStyleIdx="1" presStyleCnt="5"/>
      <dgm:spPr/>
    </dgm:pt>
    <dgm:pt modelId="{9947BF17-CDC4-4487-9BBE-FFB28AF9E32A}" type="pres">
      <dgm:prSet presAssocID="{CED0A4D3-CBAD-45B0-A408-9A9E2C5CBCF0}" presName="iconRect" presStyleLbl="node1" presStyleIdx="1" presStyleCnt="5"/>
      <dgm:spPr>
        <a:blipFill>
          <a:blip xmlns:r="http://schemas.openxmlformats.org/officeDocument/2006/relationships"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Daily Calendar"/>
        </a:ext>
      </dgm:extLst>
    </dgm:pt>
    <dgm:pt modelId="{93DB142A-8C20-4C94-ADFB-E938C1850B54}" type="pres">
      <dgm:prSet presAssocID="{CED0A4D3-CBAD-45B0-A408-9A9E2C5CBCF0}" presName="spaceRect" presStyleCnt="0"/>
      <dgm:spPr/>
    </dgm:pt>
    <dgm:pt modelId="{FA5CB340-C7D3-4EEA-B1C2-E038E82E4E63}" type="pres">
      <dgm:prSet presAssocID="{CED0A4D3-CBAD-45B0-A408-9A9E2C5CBCF0}" presName="parTx" presStyleLbl="revTx" presStyleIdx="1" presStyleCnt="5">
        <dgm:presLayoutVars>
          <dgm:chMax val="0"/>
          <dgm:chPref val="0"/>
        </dgm:presLayoutVars>
      </dgm:prSet>
      <dgm:spPr/>
    </dgm:pt>
    <dgm:pt modelId="{40215986-74F3-4E15-AF2E-D98B100CED96}" type="pres">
      <dgm:prSet presAssocID="{8ECEAFFB-15BB-49F3-81D2-25F62BB2988C}" presName="sibTrans" presStyleCnt="0"/>
      <dgm:spPr/>
    </dgm:pt>
    <dgm:pt modelId="{1674A304-8DF6-488E-B1C6-DF4745F7AA87}" type="pres">
      <dgm:prSet presAssocID="{F38F0C87-2F1C-48FC-820E-67C7BB517E3C}" presName="compNode" presStyleCnt="0"/>
      <dgm:spPr/>
    </dgm:pt>
    <dgm:pt modelId="{83C9F53D-E883-439F-9B98-24C80F8AE764}" type="pres">
      <dgm:prSet presAssocID="{F38F0C87-2F1C-48FC-820E-67C7BB517E3C}" presName="bgRect" presStyleLbl="bgShp" presStyleIdx="2" presStyleCnt="5"/>
      <dgm:spPr/>
    </dgm:pt>
    <dgm:pt modelId="{7A45D8AF-671A-4EEB-9F47-B33B8745CF8C}" type="pres">
      <dgm:prSet presAssocID="{F38F0C87-2F1C-48FC-820E-67C7BB517E3C}" presName="iconRect" presStyleLbl="node1" presStyleIdx="2" presStyleCnt="5"/>
      <dgm:spPr>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dgm:spPr>
      <dgm:extLst>
        <a:ext uri="{E40237B7-FDA0-4F09-8148-C483321AD2D9}">
          <dgm14:cNvPr xmlns:dgm14="http://schemas.microsoft.com/office/drawing/2010/diagram" id="0" name="" descr="Document"/>
        </a:ext>
      </dgm:extLst>
    </dgm:pt>
    <dgm:pt modelId="{45A27028-D40F-4C74-A999-6A4C6F570EAD}" type="pres">
      <dgm:prSet presAssocID="{F38F0C87-2F1C-48FC-820E-67C7BB517E3C}" presName="spaceRect" presStyleCnt="0"/>
      <dgm:spPr/>
    </dgm:pt>
    <dgm:pt modelId="{A96E6AFD-EC14-4E93-A824-C190D6DAD7B9}" type="pres">
      <dgm:prSet presAssocID="{F38F0C87-2F1C-48FC-820E-67C7BB517E3C}" presName="parTx" presStyleLbl="revTx" presStyleIdx="2" presStyleCnt="5">
        <dgm:presLayoutVars>
          <dgm:chMax val="0"/>
          <dgm:chPref val="0"/>
        </dgm:presLayoutVars>
      </dgm:prSet>
      <dgm:spPr/>
    </dgm:pt>
    <dgm:pt modelId="{885A1042-988B-4C72-9505-708939161039}" type="pres">
      <dgm:prSet presAssocID="{DE467AB5-C68D-439A-B1B3-5E5653E25129}" presName="sibTrans" presStyleCnt="0"/>
      <dgm:spPr/>
    </dgm:pt>
    <dgm:pt modelId="{42F6A127-5F25-4EC3-9282-A2323152AFDE}" type="pres">
      <dgm:prSet presAssocID="{88327582-4A09-4338-A699-711FB8D2487B}" presName="compNode" presStyleCnt="0"/>
      <dgm:spPr/>
    </dgm:pt>
    <dgm:pt modelId="{516BA57C-A5F1-4579-A7E7-ECDDBA66C967}" type="pres">
      <dgm:prSet presAssocID="{88327582-4A09-4338-A699-711FB8D2487B}" presName="bgRect" presStyleLbl="bgShp" presStyleIdx="3" presStyleCnt="5"/>
      <dgm:spPr>
        <a:solidFill>
          <a:schemeClr val="bg1"/>
        </a:solidFill>
      </dgm:spPr>
    </dgm:pt>
    <dgm:pt modelId="{35CBACFC-BFF7-4E83-A601-47781A6A44CD}" type="pres">
      <dgm:prSet presAssocID="{88327582-4A09-4338-A699-711FB8D2487B}" presName="iconRect" presStyleLbl="node1" presStyleIdx="3" presStyleCnt="5"/>
      <dgm:spPr>
        <a:blipFill>
          <a:blip xmlns:r="http://schemas.openxmlformats.org/officeDocument/2006/relationships"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a:noFill/>
        </a:ln>
      </dgm:spPr>
    </dgm:pt>
    <dgm:pt modelId="{FA3BE95B-25DF-41D1-A9D9-BDDE96AD02B9}" type="pres">
      <dgm:prSet presAssocID="{88327582-4A09-4338-A699-711FB8D2487B}" presName="spaceRect" presStyleCnt="0"/>
      <dgm:spPr/>
    </dgm:pt>
    <dgm:pt modelId="{95A00AF1-C695-42E2-864A-8CF2EF6DFDB3}" type="pres">
      <dgm:prSet presAssocID="{88327582-4A09-4338-A699-711FB8D2487B}" presName="parTx" presStyleLbl="revTx" presStyleIdx="3" presStyleCnt="5">
        <dgm:presLayoutVars>
          <dgm:chMax val="0"/>
          <dgm:chPref val="0"/>
        </dgm:presLayoutVars>
      </dgm:prSet>
      <dgm:spPr/>
    </dgm:pt>
    <dgm:pt modelId="{279DF4AE-9461-E242-8359-B565036B79CF}" type="pres">
      <dgm:prSet presAssocID="{FCD7E892-D936-4ABD-A4DC-58453F68C206}" presName="sibTrans" presStyleCnt="0"/>
      <dgm:spPr/>
    </dgm:pt>
    <dgm:pt modelId="{3973E354-6D42-AB4C-95ED-6234233918F3}" type="pres">
      <dgm:prSet presAssocID="{938DA08D-334F-434F-A9B3-7E0E236EDE42}" presName="compNode" presStyleCnt="0"/>
      <dgm:spPr/>
    </dgm:pt>
    <dgm:pt modelId="{E5ABB209-A460-E54E-BB38-A28166E57130}" type="pres">
      <dgm:prSet presAssocID="{938DA08D-334F-434F-A9B3-7E0E236EDE42}" presName="bgRect" presStyleLbl="bgShp" presStyleIdx="4" presStyleCnt="5"/>
      <dgm:spPr/>
    </dgm:pt>
    <dgm:pt modelId="{173B761E-2876-2E41-9487-379C9CEF7AD0}" type="pres">
      <dgm:prSet presAssocID="{938DA08D-334F-434F-A9B3-7E0E236EDE42}" presName="iconRect" presStyleLbl="node1" presStyleIdx="4" presStyleCnt="5"/>
      <dgm:spPr>
        <a:blipFill rotWithShape="1">
          <a:blip xmlns:r="http://schemas.openxmlformats.org/officeDocument/2006/relationships" r:embed="rId8">
            <a:extLst>
              <a:ext uri="{96DAC541-7B7A-43D3-8B79-37D633B846F1}">
                <asvg:svgBlip xmlns:asvg="http://schemas.microsoft.com/office/drawing/2016/SVG/main" r:embed="rId9"/>
              </a:ext>
            </a:extLst>
          </a:blip>
          <a:srcRect/>
          <a:stretch>
            <a:fillRect/>
          </a:stretch>
        </a:blipFill>
        <a:ln>
          <a:noFill/>
        </a:ln>
      </dgm:spPr>
    </dgm:pt>
    <dgm:pt modelId="{1227271A-21DD-A146-BD07-9AEB18DF4E17}" type="pres">
      <dgm:prSet presAssocID="{938DA08D-334F-434F-A9B3-7E0E236EDE42}" presName="spaceRect" presStyleCnt="0"/>
      <dgm:spPr/>
    </dgm:pt>
    <dgm:pt modelId="{CD6273E3-223D-F342-B4DD-20ADF31702AA}" type="pres">
      <dgm:prSet presAssocID="{938DA08D-334F-434F-A9B3-7E0E236EDE42}" presName="parTx" presStyleLbl="revTx" presStyleIdx="4" presStyleCnt="5">
        <dgm:presLayoutVars>
          <dgm:chMax val="0"/>
          <dgm:chPref val="0"/>
        </dgm:presLayoutVars>
      </dgm:prSet>
      <dgm:spPr/>
    </dgm:pt>
  </dgm:ptLst>
  <dgm:cxnLst>
    <dgm:cxn modelId="{795C791D-4519-5F45-8085-4D8EFC765F95}" type="presOf" srcId="{938DA08D-334F-434F-A9B3-7E0E236EDE42}" destId="{CD6273E3-223D-F342-B4DD-20ADF31702AA}" srcOrd="0" destOrd="0" presId="urn:microsoft.com/office/officeart/2018/2/layout/IconVerticalSolidList"/>
    <dgm:cxn modelId="{FE9A624D-56C6-474F-9B74-A81F75D052FD}" type="presOf" srcId="{88327582-4A09-4338-A699-711FB8D2487B}" destId="{95A00AF1-C695-42E2-864A-8CF2EF6DFDB3}" srcOrd="0" destOrd="0" presId="urn:microsoft.com/office/officeart/2018/2/layout/IconVerticalSolidList"/>
    <dgm:cxn modelId="{3FA40854-B70B-495B-B32B-52A50BFDEBDE}" srcId="{F764C515-0B2C-410B-BC23-C9E238416A90}" destId="{F38F0C87-2F1C-48FC-820E-67C7BB517E3C}" srcOrd="2" destOrd="0" parTransId="{56FC42AE-D5A1-4B40-96B7-F833D6619E19}" sibTransId="{DE467AB5-C68D-439A-B1B3-5E5653E25129}"/>
    <dgm:cxn modelId="{BA819D5C-60EE-3345-BA22-CFBB51A739CE}" type="presOf" srcId="{F38F0C87-2F1C-48FC-820E-67C7BB517E3C}" destId="{A96E6AFD-EC14-4E93-A824-C190D6DAD7B9}" srcOrd="0" destOrd="0" presId="urn:microsoft.com/office/officeart/2018/2/layout/IconVerticalSolidList"/>
    <dgm:cxn modelId="{F316496B-E6B3-4F5B-BDAA-AE7B704ACE40}" srcId="{F764C515-0B2C-410B-BC23-C9E238416A90}" destId="{CED0A4D3-CBAD-45B0-A408-9A9E2C5CBCF0}" srcOrd="1" destOrd="0" parTransId="{7C374336-A99C-40DB-85C7-C862D32EEE46}" sibTransId="{8ECEAFFB-15BB-49F3-81D2-25F62BB2988C}"/>
    <dgm:cxn modelId="{42F6996F-6DBC-714A-AA1E-7D60ED9C94E9}" type="presOf" srcId="{CED0A4D3-CBAD-45B0-A408-9A9E2C5CBCF0}" destId="{FA5CB340-C7D3-4EEA-B1C2-E038E82E4E63}" srcOrd="0" destOrd="0" presId="urn:microsoft.com/office/officeart/2018/2/layout/IconVerticalSolidList"/>
    <dgm:cxn modelId="{F8866F70-6CF4-42DF-A2BF-F41EA45309DA}" type="presOf" srcId="{F764C515-0B2C-410B-BC23-C9E238416A90}" destId="{7730FDE9-3A5C-41A5-A7B2-6E70428ED4F0}" srcOrd="0" destOrd="0" presId="urn:microsoft.com/office/officeart/2018/2/layout/IconVerticalSolidList"/>
    <dgm:cxn modelId="{15775781-042A-634A-8D14-5825FCFF051D}" srcId="{F764C515-0B2C-410B-BC23-C9E238416A90}" destId="{938DA08D-334F-434F-A9B3-7E0E236EDE42}" srcOrd="4" destOrd="0" parTransId="{4E7BB41F-060A-5A45-BC7B-A9715FDA69C3}" sibTransId="{EA7F5D8F-2AA4-1E4F-8ED9-579ADDC8707F}"/>
    <dgm:cxn modelId="{21C7EB86-61C3-4295-BCF9-DABEEE2DF1E6}" srcId="{F764C515-0B2C-410B-BC23-C9E238416A90}" destId="{88327582-4A09-4338-A699-711FB8D2487B}" srcOrd="3" destOrd="0" parTransId="{E4EB598B-6BA1-4694-8BBF-B777C8050CCD}" sibTransId="{FCD7E892-D936-4ABD-A4DC-58453F68C206}"/>
    <dgm:cxn modelId="{CF509A9A-5AC8-624E-8A4E-5CFE9DE5F9EA}" type="presOf" srcId="{A45C77B1-5C3D-3B48-9D70-79F7E8B2BE91}" destId="{A4CDBB8E-131B-7F4F-82BE-B62BF267D4C4}" srcOrd="0" destOrd="0" presId="urn:microsoft.com/office/officeart/2018/2/layout/IconVerticalSolidList"/>
    <dgm:cxn modelId="{195513E8-D3C6-7144-862B-F35168B56BFC}" srcId="{F764C515-0B2C-410B-BC23-C9E238416A90}" destId="{A45C77B1-5C3D-3B48-9D70-79F7E8B2BE91}" srcOrd="0" destOrd="0" parTransId="{8F92E44D-FF54-DF47-B86B-A33E97336691}" sibTransId="{FC2EC6D0-F2B0-AF43-BC11-9FF23C541483}"/>
    <dgm:cxn modelId="{DEEE8216-2DB6-024D-8A78-F37B1AF415F8}" type="presParOf" srcId="{7730FDE9-3A5C-41A5-A7B2-6E70428ED4F0}" destId="{EEB310C7-56C0-D742-B1D5-EC000EF764CF}" srcOrd="0" destOrd="0" presId="urn:microsoft.com/office/officeart/2018/2/layout/IconVerticalSolidList"/>
    <dgm:cxn modelId="{E239B441-EF4B-154E-BE62-EDC94A121251}" type="presParOf" srcId="{EEB310C7-56C0-D742-B1D5-EC000EF764CF}" destId="{41D621FD-8DBD-3C4C-8608-1640E2860DF1}" srcOrd="0" destOrd="0" presId="urn:microsoft.com/office/officeart/2018/2/layout/IconVerticalSolidList"/>
    <dgm:cxn modelId="{FE4A98DA-C463-C248-A5C2-69824DDBE80F}" type="presParOf" srcId="{EEB310C7-56C0-D742-B1D5-EC000EF764CF}" destId="{BB99C859-06B2-DF4A-8444-8FEC83779BFB}" srcOrd="1" destOrd="0" presId="urn:microsoft.com/office/officeart/2018/2/layout/IconVerticalSolidList"/>
    <dgm:cxn modelId="{620CA4A9-F589-444D-AF5A-541B88326620}" type="presParOf" srcId="{EEB310C7-56C0-D742-B1D5-EC000EF764CF}" destId="{D1154D03-2136-B84C-9992-56394693E651}" srcOrd="2" destOrd="0" presId="urn:microsoft.com/office/officeart/2018/2/layout/IconVerticalSolidList"/>
    <dgm:cxn modelId="{55CC6E11-4E39-884E-9A5B-E4030AEA6CC0}" type="presParOf" srcId="{EEB310C7-56C0-D742-B1D5-EC000EF764CF}" destId="{A4CDBB8E-131B-7F4F-82BE-B62BF267D4C4}" srcOrd="3" destOrd="0" presId="urn:microsoft.com/office/officeart/2018/2/layout/IconVerticalSolidList"/>
    <dgm:cxn modelId="{10D8D3B1-CEF6-D74E-89C3-C6E58EA27AF5}" type="presParOf" srcId="{7730FDE9-3A5C-41A5-A7B2-6E70428ED4F0}" destId="{43B855F5-C177-CF4A-AB12-CF3267DCA160}" srcOrd="1" destOrd="0" presId="urn:microsoft.com/office/officeart/2018/2/layout/IconVerticalSolidList"/>
    <dgm:cxn modelId="{B9965158-9BF1-F74C-B15F-E70F6EFF0E9C}" type="presParOf" srcId="{7730FDE9-3A5C-41A5-A7B2-6E70428ED4F0}" destId="{5287A3FB-7EF9-409C-AE8C-54EC908EA9D7}" srcOrd="2" destOrd="0" presId="urn:microsoft.com/office/officeart/2018/2/layout/IconVerticalSolidList"/>
    <dgm:cxn modelId="{2260104B-AFA6-D44B-A332-C64191C7E883}" type="presParOf" srcId="{5287A3FB-7EF9-409C-AE8C-54EC908EA9D7}" destId="{4EE57D16-DC0F-4CDB-8157-195AD159FAC4}" srcOrd="0" destOrd="0" presId="urn:microsoft.com/office/officeart/2018/2/layout/IconVerticalSolidList"/>
    <dgm:cxn modelId="{6BB2BCDE-A266-5348-A5E6-4865DCBDE208}" type="presParOf" srcId="{5287A3FB-7EF9-409C-AE8C-54EC908EA9D7}" destId="{9947BF17-CDC4-4487-9BBE-FFB28AF9E32A}" srcOrd="1" destOrd="0" presId="urn:microsoft.com/office/officeart/2018/2/layout/IconVerticalSolidList"/>
    <dgm:cxn modelId="{B63E7E00-E9A9-8541-A4A1-170EF21C67D6}" type="presParOf" srcId="{5287A3FB-7EF9-409C-AE8C-54EC908EA9D7}" destId="{93DB142A-8C20-4C94-ADFB-E938C1850B54}" srcOrd="2" destOrd="0" presId="urn:microsoft.com/office/officeart/2018/2/layout/IconVerticalSolidList"/>
    <dgm:cxn modelId="{28F21044-806C-3D49-BCBC-163549261502}" type="presParOf" srcId="{5287A3FB-7EF9-409C-AE8C-54EC908EA9D7}" destId="{FA5CB340-C7D3-4EEA-B1C2-E038E82E4E63}" srcOrd="3" destOrd="0" presId="urn:microsoft.com/office/officeart/2018/2/layout/IconVerticalSolidList"/>
    <dgm:cxn modelId="{FFB17798-4516-EE49-A1D7-DA729011B823}" type="presParOf" srcId="{7730FDE9-3A5C-41A5-A7B2-6E70428ED4F0}" destId="{40215986-74F3-4E15-AF2E-D98B100CED96}" srcOrd="3" destOrd="0" presId="urn:microsoft.com/office/officeart/2018/2/layout/IconVerticalSolidList"/>
    <dgm:cxn modelId="{CFCA6570-DA21-7843-8AB0-6E0F445AD0D4}" type="presParOf" srcId="{7730FDE9-3A5C-41A5-A7B2-6E70428ED4F0}" destId="{1674A304-8DF6-488E-B1C6-DF4745F7AA87}" srcOrd="4" destOrd="0" presId="urn:microsoft.com/office/officeart/2018/2/layout/IconVerticalSolidList"/>
    <dgm:cxn modelId="{93BDE2E8-43C4-B040-97C3-EE53DC19539D}" type="presParOf" srcId="{1674A304-8DF6-488E-B1C6-DF4745F7AA87}" destId="{83C9F53D-E883-439F-9B98-24C80F8AE764}" srcOrd="0" destOrd="0" presId="urn:microsoft.com/office/officeart/2018/2/layout/IconVerticalSolidList"/>
    <dgm:cxn modelId="{36ED45B8-742F-EC4F-BBB2-4F24A89FA580}" type="presParOf" srcId="{1674A304-8DF6-488E-B1C6-DF4745F7AA87}" destId="{7A45D8AF-671A-4EEB-9F47-B33B8745CF8C}" srcOrd="1" destOrd="0" presId="urn:microsoft.com/office/officeart/2018/2/layout/IconVerticalSolidList"/>
    <dgm:cxn modelId="{CB65CC27-2D5A-8849-A9FC-DC9847F1FF35}" type="presParOf" srcId="{1674A304-8DF6-488E-B1C6-DF4745F7AA87}" destId="{45A27028-D40F-4C74-A999-6A4C6F570EAD}" srcOrd="2" destOrd="0" presId="urn:microsoft.com/office/officeart/2018/2/layout/IconVerticalSolidList"/>
    <dgm:cxn modelId="{2AEC48F8-79DE-DB4C-A599-949BEAD3D9E7}" type="presParOf" srcId="{1674A304-8DF6-488E-B1C6-DF4745F7AA87}" destId="{A96E6AFD-EC14-4E93-A824-C190D6DAD7B9}" srcOrd="3" destOrd="0" presId="urn:microsoft.com/office/officeart/2018/2/layout/IconVerticalSolidList"/>
    <dgm:cxn modelId="{233D9129-B769-F148-98F9-81F47A12F801}" type="presParOf" srcId="{7730FDE9-3A5C-41A5-A7B2-6E70428ED4F0}" destId="{885A1042-988B-4C72-9505-708939161039}" srcOrd="5" destOrd="0" presId="urn:microsoft.com/office/officeart/2018/2/layout/IconVerticalSolidList"/>
    <dgm:cxn modelId="{76E20543-6443-DF47-845C-2149CACD4076}" type="presParOf" srcId="{7730FDE9-3A5C-41A5-A7B2-6E70428ED4F0}" destId="{42F6A127-5F25-4EC3-9282-A2323152AFDE}" srcOrd="6" destOrd="0" presId="urn:microsoft.com/office/officeart/2018/2/layout/IconVerticalSolidList"/>
    <dgm:cxn modelId="{67DCE747-FF1F-3A47-AECE-9ABBEEDEF9EA}" type="presParOf" srcId="{42F6A127-5F25-4EC3-9282-A2323152AFDE}" destId="{516BA57C-A5F1-4579-A7E7-ECDDBA66C967}" srcOrd="0" destOrd="0" presId="urn:microsoft.com/office/officeart/2018/2/layout/IconVerticalSolidList"/>
    <dgm:cxn modelId="{A6276888-0DFB-264D-AADB-ECCC87938D21}" type="presParOf" srcId="{42F6A127-5F25-4EC3-9282-A2323152AFDE}" destId="{35CBACFC-BFF7-4E83-A601-47781A6A44CD}" srcOrd="1" destOrd="0" presId="urn:microsoft.com/office/officeart/2018/2/layout/IconVerticalSolidList"/>
    <dgm:cxn modelId="{DB2B2AA0-4565-A24A-BE14-644FDD3A64BC}" type="presParOf" srcId="{42F6A127-5F25-4EC3-9282-A2323152AFDE}" destId="{FA3BE95B-25DF-41D1-A9D9-BDDE96AD02B9}" srcOrd="2" destOrd="0" presId="urn:microsoft.com/office/officeart/2018/2/layout/IconVerticalSolidList"/>
    <dgm:cxn modelId="{6D14E4C7-1811-8146-A334-88C914DE1D5D}" type="presParOf" srcId="{42F6A127-5F25-4EC3-9282-A2323152AFDE}" destId="{95A00AF1-C695-42E2-864A-8CF2EF6DFDB3}" srcOrd="3" destOrd="0" presId="urn:microsoft.com/office/officeart/2018/2/layout/IconVerticalSolidList"/>
    <dgm:cxn modelId="{419DC7FB-A678-364F-888D-EC5AB351BD3B}" type="presParOf" srcId="{7730FDE9-3A5C-41A5-A7B2-6E70428ED4F0}" destId="{279DF4AE-9461-E242-8359-B565036B79CF}" srcOrd="7" destOrd="0" presId="urn:microsoft.com/office/officeart/2018/2/layout/IconVerticalSolidList"/>
    <dgm:cxn modelId="{B4F6114D-C424-0B40-B745-92628C9FB3AD}" type="presParOf" srcId="{7730FDE9-3A5C-41A5-A7B2-6E70428ED4F0}" destId="{3973E354-6D42-AB4C-95ED-6234233918F3}" srcOrd="8" destOrd="0" presId="urn:microsoft.com/office/officeart/2018/2/layout/IconVerticalSolidList"/>
    <dgm:cxn modelId="{F9768DB6-05B1-6D4D-956C-9E2BD167D60B}" type="presParOf" srcId="{3973E354-6D42-AB4C-95ED-6234233918F3}" destId="{E5ABB209-A460-E54E-BB38-A28166E57130}" srcOrd="0" destOrd="0" presId="urn:microsoft.com/office/officeart/2018/2/layout/IconVerticalSolidList"/>
    <dgm:cxn modelId="{270F593C-6181-B949-B71C-B7C333A57223}" type="presParOf" srcId="{3973E354-6D42-AB4C-95ED-6234233918F3}" destId="{173B761E-2876-2E41-9487-379C9CEF7AD0}" srcOrd="1" destOrd="0" presId="urn:microsoft.com/office/officeart/2018/2/layout/IconVerticalSolidList"/>
    <dgm:cxn modelId="{21B4E727-FC0D-8C42-9281-6E6B9D455379}" type="presParOf" srcId="{3973E354-6D42-AB4C-95ED-6234233918F3}" destId="{1227271A-21DD-A146-BD07-9AEB18DF4E17}" srcOrd="2" destOrd="0" presId="urn:microsoft.com/office/officeart/2018/2/layout/IconVerticalSolidList"/>
    <dgm:cxn modelId="{467DA43C-61BD-BF44-BF21-5FBE948805D2}" type="presParOf" srcId="{3973E354-6D42-AB4C-95ED-6234233918F3}" destId="{CD6273E3-223D-F342-B4DD-20ADF31702AA}"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764C515-0B2C-410B-BC23-C9E238416A90}"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CED0A4D3-CBAD-45B0-A408-9A9E2C5CBCF0}">
      <dgm:prSet/>
      <dgm:spPr/>
      <dgm:t>
        <a:bodyPr/>
        <a:lstStyle/>
        <a:p>
          <a:pPr>
            <a:lnSpc>
              <a:spcPct val="100000"/>
            </a:lnSpc>
          </a:pPr>
          <a:r>
            <a:rPr lang="en-US" dirty="0">
              <a:latin typeface="Bagatela Medium" pitchFamily="2" charset="77"/>
            </a:rPr>
            <a:t>Shared Calendar</a:t>
          </a:r>
        </a:p>
      </dgm:t>
    </dgm:pt>
    <dgm:pt modelId="{7C374336-A99C-40DB-85C7-C862D32EEE46}" type="parTrans" cxnId="{F316496B-E6B3-4F5B-BDAA-AE7B704ACE40}">
      <dgm:prSet/>
      <dgm:spPr/>
      <dgm:t>
        <a:bodyPr/>
        <a:lstStyle/>
        <a:p>
          <a:endParaRPr lang="en-US"/>
        </a:p>
      </dgm:t>
    </dgm:pt>
    <dgm:pt modelId="{8ECEAFFB-15BB-49F3-81D2-25F62BB2988C}" type="sibTrans" cxnId="{F316496B-E6B3-4F5B-BDAA-AE7B704ACE40}">
      <dgm:prSet/>
      <dgm:spPr/>
      <dgm:t>
        <a:bodyPr/>
        <a:lstStyle/>
        <a:p>
          <a:endParaRPr lang="en-US"/>
        </a:p>
      </dgm:t>
    </dgm:pt>
    <dgm:pt modelId="{F38F0C87-2F1C-48FC-820E-67C7BB517E3C}">
      <dgm:prSet/>
      <dgm:spPr/>
      <dgm:t>
        <a:bodyPr/>
        <a:lstStyle/>
        <a:p>
          <a:pPr>
            <a:lnSpc>
              <a:spcPct val="100000"/>
            </a:lnSpc>
          </a:pPr>
          <a:r>
            <a:rPr lang="en-US" dirty="0">
              <a:latin typeface="Bagatela Medium" pitchFamily="2" charset="77"/>
            </a:rPr>
            <a:t>Document management system</a:t>
          </a:r>
        </a:p>
      </dgm:t>
    </dgm:pt>
    <dgm:pt modelId="{56FC42AE-D5A1-4B40-96B7-F833D6619E19}" type="parTrans" cxnId="{3FA40854-B70B-495B-B32B-52A50BFDEBDE}">
      <dgm:prSet/>
      <dgm:spPr/>
      <dgm:t>
        <a:bodyPr/>
        <a:lstStyle/>
        <a:p>
          <a:endParaRPr lang="en-US"/>
        </a:p>
      </dgm:t>
    </dgm:pt>
    <dgm:pt modelId="{DE467AB5-C68D-439A-B1B3-5E5653E25129}" type="sibTrans" cxnId="{3FA40854-B70B-495B-B32B-52A50BFDEBDE}">
      <dgm:prSet/>
      <dgm:spPr/>
      <dgm:t>
        <a:bodyPr/>
        <a:lstStyle/>
        <a:p>
          <a:endParaRPr lang="en-US"/>
        </a:p>
      </dgm:t>
    </dgm:pt>
    <dgm:pt modelId="{88327582-4A09-4338-A699-711FB8D2487B}">
      <dgm:prSet/>
      <dgm:spPr/>
      <dgm:t>
        <a:bodyPr/>
        <a:lstStyle/>
        <a:p>
          <a:pPr>
            <a:lnSpc>
              <a:spcPct val="100000"/>
            </a:lnSpc>
          </a:pPr>
          <a:r>
            <a:rPr lang="en-US" dirty="0">
              <a:latin typeface="Bagatela Medium" pitchFamily="2" charset="77"/>
            </a:rPr>
            <a:t>Official channels for communications</a:t>
          </a:r>
        </a:p>
      </dgm:t>
    </dgm:pt>
    <dgm:pt modelId="{E4EB598B-6BA1-4694-8BBF-B777C8050CCD}" type="parTrans" cxnId="{21C7EB86-61C3-4295-BCF9-DABEEE2DF1E6}">
      <dgm:prSet/>
      <dgm:spPr/>
      <dgm:t>
        <a:bodyPr/>
        <a:lstStyle/>
        <a:p>
          <a:endParaRPr lang="en-US"/>
        </a:p>
      </dgm:t>
    </dgm:pt>
    <dgm:pt modelId="{FCD7E892-D936-4ABD-A4DC-58453F68C206}" type="sibTrans" cxnId="{21C7EB86-61C3-4295-BCF9-DABEEE2DF1E6}">
      <dgm:prSet/>
      <dgm:spPr/>
      <dgm:t>
        <a:bodyPr/>
        <a:lstStyle/>
        <a:p>
          <a:endParaRPr lang="en-US"/>
        </a:p>
      </dgm:t>
    </dgm:pt>
    <dgm:pt modelId="{A45C77B1-5C3D-3B48-9D70-79F7E8B2BE91}">
      <dgm:prSet/>
      <dgm:spPr/>
      <dgm:t>
        <a:bodyPr/>
        <a:lstStyle/>
        <a:p>
          <a:pPr>
            <a:lnSpc>
              <a:spcPct val="100000"/>
            </a:lnSpc>
          </a:pPr>
          <a:r>
            <a:rPr lang="en-US" dirty="0">
              <a:latin typeface="Bagatela Medium" pitchFamily="2" charset="77"/>
            </a:rPr>
            <a:t>ALLIED's website</a:t>
          </a:r>
        </a:p>
      </dgm:t>
    </dgm:pt>
    <dgm:pt modelId="{8F92E44D-FF54-DF47-B86B-A33E97336691}" type="parTrans" cxnId="{195513E8-D3C6-7144-862B-F35168B56BFC}">
      <dgm:prSet/>
      <dgm:spPr/>
      <dgm:t>
        <a:bodyPr/>
        <a:lstStyle/>
        <a:p>
          <a:endParaRPr lang="en-US"/>
        </a:p>
      </dgm:t>
    </dgm:pt>
    <dgm:pt modelId="{FC2EC6D0-F2B0-AF43-BC11-9FF23C541483}" type="sibTrans" cxnId="{195513E8-D3C6-7144-862B-F35168B56BFC}">
      <dgm:prSet/>
      <dgm:spPr/>
      <dgm:t>
        <a:bodyPr/>
        <a:lstStyle/>
        <a:p>
          <a:endParaRPr lang="en-US"/>
        </a:p>
      </dgm:t>
    </dgm:pt>
    <dgm:pt modelId="{938DA08D-334F-434F-A9B3-7E0E236EDE42}">
      <dgm:prSet/>
      <dgm:spPr/>
      <dgm:t>
        <a:bodyPr/>
        <a:lstStyle/>
        <a:p>
          <a:pPr>
            <a:lnSpc>
              <a:spcPct val="100000"/>
            </a:lnSpc>
          </a:pPr>
          <a:r>
            <a:rPr lang="en-US" dirty="0">
              <a:latin typeface="Bagatela Medium" pitchFamily="2" charset="77"/>
            </a:rPr>
            <a:t>Proactively reach out to members</a:t>
          </a:r>
        </a:p>
      </dgm:t>
    </dgm:pt>
    <dgm:pt modelId="{4E7BB41F-060A-5A45-BC7B-A9715FDA69C3}" type="parTrans" cxnId="{15775781-042A-634A-8D14-5825FCFF051D}">
      <dgm:prSet/>
      <dgm:spPr/>
      <dgm:t>
        <a:bodyPr/>
        <a:lstStyle/>
        <a:p>
          <a:endParaRPr lang="en-US"/>
        </a:p>
      </dgm:t>
    </dgm:pt>
    <dgm:pt modelId="{EA7F5D8F-2AA4-1E4F-8ED9-579ADDC8707F}" type="sibTrans" cxnId="{15775781-042A-634A-8D14-5825FCFF051D}">
      <dgm:prSet/>
      <dgm:spPr/>
      <dgm:t>
        <a:bodyPr/>
        <a:lstStyle/>
        <a:p>
          <a:endParaRPr lang="en-US"/>
        </a:p>
      </dgm:t>
    </dgm:pt>
    <dgm:pt modelId="{7730FDE9-3A5C-41A5-A7B2-6E70428ED4F0}" type="pres">
      <dgm:prSet presAssocID="{F764C515-0B2C-410B-BC23-C9E238416A90}" presName="root" presStyleCnt="0">
        <dgm:presLayoutVars>
          <dgm:dir/>
          <dgm:resizeHandles val="exact"/>
        </dgm:presLayoutVars>
      </dgm:prSet>
      <dgm:spPr/>
    </dgm:pt>
    <dgm:pt modelId="{EEB310C7-56C0-D742-B1D5-EC000EF764CF}" type="pres">
      <dgm:prSet presAssocID="{A45C77B1-5C3D-3B48-9D70-79F7E8B2BE91}" presName="compNode" presStyleCnt="0"/>
      <dgm:spPr/>
    </dgm:pt>
    <dgm:pt modelId="{41D621FD-8DBD-3C4C-8608-1640E2860DF1}" type="pres">
      <dgm:prSet presAssocID="{A45C77B1-5C3D-3B48-9D70-79F7E8B2BE91}" presName="bgRect" presStyleLbl="bgShp" presStyleIdx="0" presStyleCnt="5"/>
      <dgm:spPr/>
    </dgm:pt>
    <dgm:pt modelId="{BB99C859-06B2-DF4A-8444-8FEC83779BFB}" type="pres">
      <dgm:prSet presAssocID="{A45C77B1-5C3D-3B48-9D70-79F7E8B2BE91}"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Lst>
          </a:blip>
          <a:srcRect/>
          <a:stretch>
            <a:fillRect l="-6000" r="-6000"/>
          </a:stretch>
        </a:blipFill>
        <a:ln>
          <a:noFill/>
        </a:ln>
      </dgm:spPr>
    </dgm:pt>
    <dgm:pt modelId="{D1154D03-2136-B84C-9992-56394693E651}" type="pres">
      <dgm:prSet presAssocID="{A45C77B1-5C3D-3B48-9D70-79F7E8B2BE91}" presName="spaceRect" presStyleCnt="0"/>
      <dgm:spPr/>
    </dgm:pt>
    <dgm:pt modelId="{A4CDBB8E-131B-7F4F-82BE-B62BF267D4C4}" type="pres">
      <dgm:prSet presAssocID="{A45C77B1-5C3D-3B48-9D70-79F7E8B2BE91}" presName="parTx" presStyleLbl="revTx" presStyleIdx="0" presStyleCnt="5">
        <dgm:presLayoutVars>
          <dgm:chMax val="0"/>
          <dgm:chPref val="0"/>
        </dgm:presLayoutVars>
      </dgm:prSet>
      <dgm:spPr/>
    </dgm:pt>
    <dgm:pt modelId="{43B855F5-C177-CF4A-AB12-CF3267DCA160}" type="pres">
      <dgm:prSet presAssocID="{FC2EC6D0-F2B0-AF43-BC11-9FF23C541483}" presName="sibTrans" presStyleCnt="0"/>
      <dgm:spPr/>
    </dgm:pt>
    <dgm:pt modelId="{5287A3FB-7EF9-409C-AE8C-54EC908EA9D7}" type="pres">
      <dgm:prSet presAssocID="{CED0A4D3-CBAD-45B0-A408-9A9E2C5CBCF0}" presName="compNode" presStyleCnt="0"/>
      <dgm:spPr/>
    </dgm:pt>
    <dgm:pt modelId="{4EE57D16-DC0F-4CDB-8157-195AD159FAC4}" type="pres">
      <dgm:prSet presAssocID="{CED0A4D3-CBAD-45B0-A408-9A9E2C5CBCF0}" presName="bgRect" presStyleLbl="bgShp" presStyleIdx="1" presStyleCnt="5"/>
      <dgm:spPr/>
    </dgm:pt>
    <dgm:pt modelId="{9947BF17-CDC4-4487-9BBE-FFB28AF9E32A}" type="pres">
      <dgm:prSet presAssocID="{CED0A4D3-CBAD-45B0-A408-9A9E2C5CBCF0}" presName="iconRect" presStyleLbl="node1" presStyleIdx="1" presStyleCnt="5"/>
      <dgm:spPr>
        <a:blipFill>
          <a:blip xmlns:r="http://schemas.openxmlformats.org/officeDocument/2006/relationships"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Daily Calendar"/>
        </a:ext>
      </dgm:extLst>
    </dgm:pt>
    <dgm:pt modelId="{93DB142A-8C20-4C94-ADFB-E938C1850B54}" type="pres">
      <dgm:prSet presAssocID="{CED0A4D3-CBAD-45B0-A408-9A9E2C5CBCF0}" presName="spaceRect" presStyleCnt="0"/>
      <dgm:spPr/>
    </dgm:pt>
    <dgm:pt modelId="{FA5CB340-C7D3-4EEA-B1C2-E038E82E4E63}" type="pres">
      <dgm:prSet presAssocID="{CED0A4D3-CBAD-45B0-A408-9A9E2C5CBCF0}" presName="parTx" presStyleLbl="revTx" presStyleIdx="1" presStyleCnt="5">
        <dgm:presLayoutVars>
          <dgm:chMax val="0"/>
          <dgm:chPref val="0"/>
        </dgm:presLayoutVars>
      </dgm:prSet>
      <dgm:spPr/>
    </dgm:pt>
    <dgm:pt modelId="{40215986-74F3-4E15-AF2E-D98B100CED96}" type="pres">
      <dgm:prSet presAssocID="{8ECEAFFB-15BB-49F3-81D2-25F62BB2988C}" presName="sibTrans" presStyleCnt="0"/>
      <dgm:spPr/>
    </dgm:pt>
    <dgm:pt modelId="{1674A304-8DF6-488E-B1C6-DF4745F7AA87}" type="pres">
      <dgm:prSet presAssocID="{F38F0C87-2F1C-48FC-820E-67C7BB517E3C}" presName="compNode" presStyleCnt="0"/>
      <dgm:spPr/>
    </dgm:pt>
    <dgm:pt modelId="{83C9F53D-E883-439F-9B98-24C80F8AE764}" type="pres">
      <dgm:prSet presAssocID="{F38F0C87-2F1C-48FC-820E-67C7BB517E3C}" presName="bgRect" presStyleLbl="bgShp" presStyleIdx="2" presStyleCnt="5"/>
      <dgm:spPr/>
    </dgm:pt>
    <dgm:pt modelId="{7A45D8AF-671A-4EEB-9F47-B33B8745CF8C}" type="pres">
      <dgm:prSet presAssocID="{F38F0C87-2F1C-48FC-820E-67C7BB517E3C}" presName="iconRect" presStyleLbl="node1" presStyleIdx="2" presStyleCnt="5"/>
      <dgm:spPr>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dgm:spPr>
      <dgm:extLst>
        <a:ext uri="{E40237B7-FDA0-4F09-8148-C483321AD2D9}">
          <dgm14:cNvPr xmlns:dgm14="http://schemas.microsoft.com/office/drawing/2010/diagram" id="0" name="" descr="Document"/>
        </a:ext>
      </dgm:extLst>
    </dgm:pt>
    <dgm:pt modelId="{45A27028-D40F-4C74-A999-6A4C6F570EAD}" type="pres">
      <dgm:prSet presAssocID="{F38F0C87-2F1C-48FC-820E-67C7BB517E3C}" presName="spaceRect" presStyleCnt="0"/>
      <dgm:spPr/>
    </dgm:pt>
    <dgm:pt modelId="{A96E6AFD-EC14-4E93-A824-C190D6DAD7B9}" type="pres">
      <dgm:prSet presAssocID="{F38F0C87-2F1C-48FC-820E-67C7BB517E3C}" presName="parTx" presStyleLbl="revTx" presStyleIdx="2" presStyleCnt="5">
        <dgm:presLayoutVars>
          <dgm:chMax val="0"/>
          <dgm:chPref val="0"/>
        </dgm:presLayoutVars>
      </dgm:prSet>
      <dgm:spPr/>
    </dgm:pt>
    <dgm:pt modelId="{885A1042-988B-4C72-9505-708939161039}" type="pres">
      <dgm:prSet presAssocID="{DE467AB5-C68D-439A-B1B3-5E5653E25129}" presName="sibTrans" presStyleCnt="0"/>
      <dgm:spPr/>
    </dgm:pt>
    <dgm:pt modelId="{42F6A127-5F25-4EC3-9282-A2323152AFDE}" type="pres">
      <dgm:prSet presAssocID="{88327582-4A09-4338-A699-711FB8D2487B}" presName="compNode" presStyleCnt="0"/>
      <dgm:spPr/>
    </dgm:pt>
    <dgm:pt modelId="{516BA57C-A5F1-4579-A7E7-ECDDBA66C967}" type="pres">
      <dgm:prSet presAssocID="{88327582-4A09-4338-A699-711FB8D2487B}" presName="bgRect" presStyleLbl="bgShp" presStyleIdx="3" presStyleCnt="5"/>
      <dgm:spPr/>
    </dgm:pt>
    <dgm:pt modelId="{35CBACFC-BFF7-4E83-A601-47781A6A44CD}" type="pres">
      <dgm:prSet presAssocID="{88327582-4A09-4338-A699-711FB8D2487B}" presName="iconRect" presStyleLbl="node1" presStyleIdx="3" presStyleCnt="5"/>
      <dgm:spPr>
        <a:blipFill>
          <a:blip xmlns:r="http://schemas.openxmlformats.org/officeDocument/2006/relationships"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a:noFill/>
        </a:ln>
      </dgm:spPr>
    </dgm:pt>
    <dgm:pt modelId="{FA3BE95B-25DF-41D1-A9D9-BDDE96AD02B9}" type="pres">
      <dgm:prSet presAssocID="{88327582-4A09-4338-A699-711FB8D2487B}" presName="spaceRect" presStyleCnt="0"/>
      <dgm:spPr/>
    </dgm:pt>
    <dgm:pt modelId="{95A00AF1-C695-42E2-864A-8CF2EF6DFDB3}" type="pres">
      <dgm:prSet presAssocID="{88327582-4A09-4338-A699-711FB8D2487B}" presName="parTx" presStyleLbl="revTx" presStyleIdx="3" presStyleCnt="5">
        <dgm:presLayoutVars>
          <dgm:chMax val="0"/>
          <dgm:chPref val="0"/>
        </dgm:presLayoutVars>
      </dgm:prSet>
      <dgm:spPr/>
    </dgm:pt>
    <dgm:pt modelId="{279DF4AE-9461-E242-8359-B565036B79CF}" type="pres">
      <dgm:prSet presAssocID="{FCD7E892-D936-4ABD-A4DC-58453F68C206}" presName="sibTrans" presStyleCnt="0"/>
      <dgm:spPr/>
    </dgm:pt>
    <dgm:pt modelId="{3973E354-6D42-AB4C-95ED-6234233918F3}" type="pres">
      <dgm:prSet presAssocID="{938DA08D-334F-434F-A9B3-7E0E236EDE42}" presName="compNode" presStyleCnt="0"/>
      <dgm:spPr/>
    </dgm:pt>
    <dgm:pt modelId="{E5ABB209-A460-E54E-BB38-A28166E57130}" type="pres">
      <dgm:prSet presAssocID="{938DA08D-334F-434F-A9B3-7E0E236EDE42}" presName="bgRect" presStyleLbl="bgShp" presStyleIdx="4" presStyleCnt="5"/>
      <dgm:spPr>
        <a:solidFill>
          <a:schemeClr val="bg1"/>
        </a:solidFill>
      </dgm:spPr>
    </dgm:pt>
    <dgm:pt modelId="{173B761E-2876-2E41-9487-379C9CEF7AD0}" type="pres">
      <dgm:prSet presAssocID="{938DA08D-334F-434F-A9B3-7E0E236EDE42}" presName="iconRect" presStyleLbl="node1" presStyleIdx="4" presStyleCnt="5"/>
      <dgm:spPr>
        <a:blipFill rotWithShape="1">
          <a:blip xmlns:r="http://schemas.openxmlformats.org/officeDocument/2006/relationships" r:embed="rId8">
            <a:extLst>
              <a:ext uri="{96DAC541-7B7A-43D3-8B79-37D633B846F1}">
                <asvg:svgBlip xmlns:asvg="http://schemas.microsoft.com/office/drawing/2016/SVG/main" r:embed="rId9"/>
              </a:ext>
            </a:extLst>
          </a:blip>
          <a:srcRect/>
          <a:stretch>
            <a:fillRect/>
          </a:stretch>
        </a:blipFill>
      </dgm:spPr>
    </dgm:pt>
    <dgm:pt modelId="{1227271A-21DD-A146-BD07-9AEB18DF4E17}" type="pres">
      <dgm:prSet presAssocID="{938DA08D-334F-434F-A9B3-7E0E236EDE42}" presName="spaceRect" presStyleCnt="0"/>
      <dgm:spPr/>
    </dgm:pt>
    <dgm:pt modelId="{CD6273E3-223D-F342-B4DD-20ADF31702AA}" type="pres">
      <dgm:prSet presAssocID="{938DA08D-334F-434F-A9B3-7E0E236EDE42}" presName="parTx" presStyleLbl="revTx" presStyleIdx="4" presStyleCnt="5">
        <dgm:presLayoutVars>
          <dgm:chMax val="0"/>
          <dgm:chPref val="0"/>
        </dgm:presLayoutVars>
      </dgm:prSet>
      <dgm:spPr/>
    </dgm:pt>
  </dgm:ptLst>
  <dgm:cxnLst>
    <dgm:cxn modelId="{795C791D-4519-5F45-8085-4D8EFC765F95}" type="presOf" srcId="{938DA08D-334F-434F-A9B3-7E0E236EDE42}" destId="{CD6273E3-223D-F342-B4DD-20ADF31702AA}" srcOrd="0" destOrd="0" presId="urn:microsoft.com/office/officeart/2018/2/layout/IconVerticalSolidList"/>
    <dgm:cxn modelId="{FE9A624D-56C6-474F-9B74-A81F75D052FD}" type="presOf" srcId="{88327582-4A09-4338-A699-711FB8D2487B}" destId="{95A00AF1-C695-42E2-864A-8CF2EF6DFDB3}" srcOrd="0" destOrd="0" presId="urn:microsoft.com/office/officeart/2018/2/layout/IconVerticalSolidList"/>
    <dgm:cxn modelId="{3FA40854-B70B-495B-B32B-52A50BFDEBDE}" srcId="{F764C515-0B2C-410B-BC23-C9E238416A90}" destId="{F38F0C87-2F1C-48FC-820E-67C7BB517E3C}" srcOrd="2" destOrd="0" parTransId="{56FC42AE-D5A1-4B40-96B7-F833D6619E19}" sibTransId="{DE467AB5-C68D-439A-B1B3-5E5653E25129}"/>
    <dgm:cxn modelId="{BA819D5C-60EE-3345-BA22-CFBB51A739CE}" type="presOf" srcId="{F38F0C87-2F1C-48FC-820E-67C7BB517E3C}" destId="{A96E6AFD-EC14-4E93-A824-C190D6DAD7B9}" srcOrd="0" destOrd="0" presId="urn:microsoft.com/office/officeart/2018/2/layout/IconVerticalSolidList"/>
    <dgm:cxn modelId="{F316496B-E6B3-4F5B-BDAA-AE7B704ACE40}" srcId="{F764C515-0B2C-410B-BC23-C9E238416A90}" destId="{CED0A4D3-CBAD-45B0-A408-9A9E2C5CBCF0}" srcOrd="1" destOrd="0" parTransId="{7C374336-A99C-40DB-85C7-C862D32EEE46}" sibTransId="{8ECEAFFB-15BB-49F3-81D2-25F62BB2988C}"/>
    <dgm:cxn modelId="{42F6996F-6DBC-714A-AA1E-7D60ED9C94E9}" type="presOf" srcId="{CED0A4D3-CBAD-45B0-A408-9A9E2C5CBCF0}" destId="{FA5CB340-C7D3-4EEA-B1C2-E038E82E4E63}" srcOrd="0" destOrd="0" presId="urn:microsoft.com/office/officeart/2018/2/layout/IconVerticalSolidList"/>
    <dgm:cxn modelId="{F8866F70-6CF4-42DF-A2BF-F41EA45309DA}" type="presOf" srcId="{F764C515-0B2C-410B-BC23-C9E238416A90}" destId="{7730FDE9-3A5C-41A5-A7B2-6E70428ED4F0}" srcOrd="0" destOrd="0" presId="urn:microsoft.com/office/officeart/2018/2/layout/IconVerticalSolidList"/>
    <dgm:cxn modelId="{15775781-042A-634A-8D14-5825FCFF051D}" srcId="{F764C515-0B2C-410B-BC23-C9E238416A90}" destId="{938DA08D-334F-434F-A9B3-7E0E236EDE42}" srcOrd="4" destOrd="0" parTransId="{4E7BB41F-060A-5A45-BC7B-A9715FDA69C3}" sibTransId="{EA7F5D8F-2AA4-1E4F-8ED9-579ADDC8707F}"/>
    <dgm:cxn modelId="{21C7EB86-61C3-4295-BCF9-DABEEE2DF1E6}" srcId="{F764C515-0B2C-410B-BC23-C9E238416A90}" destId="{88327582-4A09-4338-A699-711FB8D2487B}" srcOrd="3" destOrd="0" parTransId="{E4EB598B-6BA1-4694-8BBF-B777C8050CCD}" sibTransId="{FCD7E892-D936-4ABD-A4DC-58453F68C206}"/>
    <dgm:cxn modelId="{CF509A9A-5AC8-624E-8A4E-5CFE9DE5F9EA}" type="presOf" srcId="{A45C77B1-5C3D-3B48-9D70-79F7E8B2BE91}" destId="{A4CDBB8E-131B-7F4F-82BE-B62BF267D4C4}" srcOrd="0" destOrd="0" presId="urn:microsoft.com/office/officeart/2018/2/layout/IconVerticalSolidList"/>
    <dgm:cxn modelId="{195513E8-D3C6-7144-862B-F35168B56BFC}" srcId="{F764C515-0B2C-410B-BC23-C9E238416A90}" destId="{A45C77B1-5C3D-3B48-9D70-79F7E8B2BE91}" srcOrd="0" destOrd="0" parTransId="{8F92E44D-FF54-DF47-B86B-A33E97336691}" sibTransId="{FC2EC6D0-F2B0-AF43-BC11-9FF23C541483}"/>
    <dgm:cxn modelId="{DEEE8216-2DB6-024D-8A78-F37B1AF415F8}" type="presParOf" srcId="{7730FDE9-3A5C-41A5-A7B2-6E70428ED4F0}" destId="{EEB310C7-56C0-D742-B1D5-EC000EF764CF}" srcOrd="0" destOrd="0" presId="urn:microsoft.com/office/officeart/2018/2/layout/IconVerticalSolidList"/>
    <dgm:cxn modelId="{E239B441-EF4B-154E-BE62-EDC94A121251}" type="presParOf" srcId="{EEB310C7-56C0-D742-B1D5-EC000EF764CF}" destId="{41D621FD-8DBD-3C4C-8608-1640E2860DF1}" srcOrd="0" destOrd="0" presId="urn:microsoft.com/office/officeart/2018/2/layout/IconVerticalSolidList"/>
    <dgm:cxn modelId="{FE4A98DA-C463-C248-A5C2-69824DDBE80F}" type="presParOf" srcId="{EEB310C7-56C0-D742-B1D5-EC000EF764CF}" destId="{BB99C859-06B2-DF4A-8444-8FEC83779BFB}" srcOrd="1" destOrd="0" presId="urn:microsoft.com/office/officeart/2018/2/layout/IconVerticalSolidList"/>
    <dgm:cxn modelId="{620CA4A9-F589-444D-AF5A-541B88326620}" type="presParOf" srcId="{EEB310C7-56C0-D742-B1D5-EC000EF764CF}" destId="{D1154D03-2136-B84C-9992-56394693E651}" srcOrd="2" destOrd="0" presId="urn:microsoft.com/office/officeart/2018/2/layout/IconVerticalSolidList"/>
    <dgm:cxn modelId="{55CC6E11-4E39-884E-9A5B-E4030AEA6CC0}" type="presParOf" srcId="{EEB310C7-56C0-D742-B1D5-EC000EF764CF}" destId="{A4CDBB8E-131B-7F4F-82BE-B62BF267D4C4}" srcOrd="3" destOrd="0" presId="urn:microsoft.com/office/officeart/2018/2/layout/IconVerticalSolidList"/>
    <dgm:cxn modelId="{10D8D3B1-CEF6-D74E-89C3-C6E58EA27AF5}" type="presParOf" srcId="{7730FDE9-3A5C-41A5-A7B2-6E70428ED4F0}" destId="{43B855F5-C177-CF4A-AB12-CF3267DCA160}" srcOrd="1" destOrd="0" presId="urn:microsoft.com/office/officeart/2018/2/layout/IconVerticalSolidList"/>
    <dgm:cxn modelId="{B9965158-9BF1-F74C-B15F-E70F6EFF0E9C}" type="presParOf" srcId="{7730FDE9-3A5C-41A5-A7B2-6E70428ED4F0}" destId="{5287A3FB-7EF9-409C-AE8C-54EC908EA9D7}" srcOrd="2" destOrd="0" presId="urn:microsoft.com/office/officeart/2018/2/layout/IconVerticalSolidList"/>
    <dgm:cxn modelId="{2260104B-AFA6-D44B-A332-C64191C7E883}" type="presParOf" srcId="{5287A3FB-7EF9-409C-AE8C-54EC908EA9D7}" destId="{4EE57D16-DC0F-4CDB-8157-195AD159FAC4}" srcOrd="0" destOrd="0" presId="urn:microsoft.com/office/officeart/2018/2/layout/IconVerticalSolidList"/>
    <dgm:cxn modelId="{6BB2BCDE-A266-5348-A5E6-4865DCBDE208}" type="presParOf" srcId="{5287A3FB-7EF9-409C-AE8C-54EC908EA9D7}" destId="{9947BF17-CDC4-4487-9BBE-FFB28AF9E32A}" srcOrd="1" destOrd="0" presId="urn:microsoft.com/office/officeart/2018/2/layout/IconVerticalSolidList"/>
    <dgm:cxn modelId="{B63E7E00-E9A9-8541-A4A1-170EF21C67D6}" type="presParOf" srcId="{5287A3FB-7EF9-409C-AE8C-54EC908EA9D7}" destId="{93DB142A-8C20-4C94-ADFB-E938C1850B54}" srcOrd="2" destOrd="0" presId="urn:microsoft.com/office/officeart/2018/2/layout/IconVerticalSolidList"/>
    <dgm:cxn modelId="{28F21044-806C-3D49-BCBC-163549261502}" type="presParOf" srcId="{5287A3FB-7EF9-409C-AE8C-54EC908EA9D7}" destId="{FA5CB340-C7D3-4EEA-B1C2-E038E82E4E63}" srcOrd="3" destOrd="0" presId="urn:microsoft.com/office/officeart/2018/2/layout/IconVerticalSolidList"/>
    <dgm:cxn modelId="{FFB17798-4516-EE49-A1D7-DA729011B823}" type="presParOf" srcId="{7730FDE9-3A5C-41A5-A7B2-6E70428ED4F0}" destId="{40215986-74F3-4E15-AF2E-D98B100CED96}" srcOrd="3" destOrd="0" presId="urn:microsoft.com/office/officeart/2018/2/layout/IconVerticalSolidList"/>
    <dgm:cxn modelId="{CFCA6570-DA21-7843-8AB0-6E0F445AD0D4}" type="presParOf" srcId="{7730FDE9-3A5C-41A5-A7B2-6E70428ED4F0}" destId="{1674A304-8DF6-488E-B1C6-DF4745F7AA87}" srcOrd="4" destOrd="0" presId="urn:microsoft.com/office/officeart/2018/2/layout/IconVerticalSolidList"/>
    <dgm:cxn modelId="{93BDE2E8-43C4-B040-97C3-EE53DC19539D}" type="presParOf" srcId="{1674A304-8DF6-488E-B1C6-DF4745F7AA87}" destId="{83C9F53D-E883-439F-9B98-24C80F8AE764}" srcOrd="0" destOrd="0" presId="urn:microsoft.com/office/officeart/2018/2/layout/IconVerticalSolidList"/>
    <dgm:cxn modelId="{36ED45B8-742F-EC4F-BBB2-4F24A89FA580}" type="presParOf" srcId="{1674A304-8DF6-488E-B1C6-DF4745F7AA87}" destId="{7A45D8AF-671A-4EEB-9F47-B33B8745CF8C}" srcOrd="1" destOrd="0" presId="urn:microsoft.com/office/officeart/2018/2/layout/IconVerticalSolidList"/>
    <dgm:cxn modelId="{CB65CC27-2D5A-8849-A9FC-DC9847F1FF35}" type="presParOf" srcId="{1674A304-8DF6-488E-B1C6-DF4745F7AA87}" destId="{45A27028-D40F-4C74-A999-6A4C6F570EAD}" srcOrd="2" destOrd="0" presId="urn:microsoft.com/office/officeart/2018/2/layout/IconVerticalSolidList"/>
    <dgm:cxn modelId="{2AEC48F8-79DE-DB4C-A599-949BEAD3D9E7}" type="presParOf" srcId="{1674A304-8DF6-488E-B1C6-DF4745F7AA87}" destId="{A96E6AFD-EC14-4E93-A824-C190D6DAD7B9}" srcOrd="3" destOrd="0" presId="urn:microsoft.com/office/officeart/2018/2/layout/IconVerticalSolidList"/>
    <dgm:cxn modelId="{233D9129-B769-F148-98F9-81F47A12F801}" type="presParOf" srcId="{7730FDE9-3A5C-41A5-A7B2-6E70428ED4F0}" destId="{885A1042-988B-4C72-9505-708939161039}" srcOrd="5" destOrd="0" presId="urn:microsoft.com/office/officeart/2018/2/layout/IconVerticalSolidList"/>
    <dgm:cxn modelId="{76E20543-6443-DF47-845C-2149CACD4076}" type="presParOf" srcId="{7730FDE9-3A5C-41A5-A7B2-6E70428ED4F0}" destId="{42F6A127-5F25-4EC3-9282-A2323152AFDE}" srcOrd="6" destOrd="0" presId="urn:microsoft.com/office/officeart/2018/2/layout/IconVerticalSolidList"/>
    <dgm:cxn modelId="{67DCE747-FF1F-3A47-AECE-9ABBEEDEF9EA}" type="presParOf" srcId="{42F6A127-5F25-4EC3-9282-A2323152AFDE}" destId="{516BA57C-A5F1-4579-A7E7-ECDDBA66C967}" srcOrd="0" destOrd="0" presId="urn:microsoft.com/office/officeart/2018/2/layout/IconVerticalSolidList"/>
    <dgm:cxn modelId="{A6276888-0DFB-264D-AADB-ECCC87938D21}" type="presParOf" srcId="{42F6A127-5F25-4EC3-9282-A2323152AFDE}" destId="{35CBACFC-BFF7-4E83-A601-47781A6A44CD}" srcOrd="1" destOrd="0" presId="urn:microsoft.com/office/officeart/2018/2/layout/IconVerticalSolidList"/>
    <dgm:cxn modelId="{DB2B2AA0-4565-A24A-BE14-644FDD3A64BC}" type="presParOf" srcId="{42F6A127-5F25-4EC3-9282-A2323152AFDE}" destId="{FA3BE95B-25DF-41D1-A9D9-BDDE96AD02B9}" srcOrd="2" destOrd="0" presId="urn:microsoft.com/office/officeart/2018/2/layout/IconVerticalSolidList"/>
    <dgm:cxn modelId="{6D14E4C7-1811-8146-A334-88C914DE1D5D}" type="presParOf" srcId="{42F6A127-5F25-4EC3-9282-A2323152AFDE}" destId="{95A00AF1-C695-42E2-864A-8CF2EF6DFDB3}" srcOrd="3" destOrd="0" presId="urn:microsoft.com/office/officeart/2018/2/layout/IconVerticalSolidList"/>
    <dgm:cxn modelId="{419DC7FB-A678-364F-888D-EC5AB351BD3B}" type="presParOf" srcId="{7730FDE9-3A5C-41A5-A7B2-6E70428ED4F0}" destId="{279DF4AE-9461-E242-8359-B565036B79CF}" srcOrd="7" destOrd="0" presId="urn:microsoft.com/office/officeart/2018/2/layout/IconVerticalSolidList"/>
    <dgm:cxn modelId="{B4F6114D-C424-0B40-B745-92628C9FB3AD}" type="presParOf" srcId="{7730FDE9-3A5C-41A5-A7B2-6E70428ED4F0}" destId="{3973E354-6D42-AB4C-95ED-6234233918F3}" srcOrd="8" destOrd="0" presId="urn:microsoft.com/office/officeart/2018/2/layout/IconVerticalSolidList"/>
    <dgm:cxn modelId="{F9768DB6-05B1-6D4D-956C-9E2BD167D60B}" type="presParOf" srcId="{3973E354-6D42-AB4C-95ED-6234233918F3}" destId="{E5ABB209-A460-E54E-BB38-A28166E57130}" srcOrd="0" destOrd="0" presId="urn:microsoft.com/office/officeart/2018/2/layout/IconVerticalSolidList"/>
    <dgm:cxn modelId="{270F593C-6181-B949-B71C-B7C333A57223}" type="presParOf" srcId="{3973E354-6D42-AB4C-95ED-6234233918F3}" destId="{173B761E-2876-2E41-9487-379C9CEF7AD0}" srcOrd="1" destOrd="0" presId="urn:microsoft.com/office/officeart/2018/2/layout/IconVerticalSolidList"/>
    <dgm:cxn modelId="{21B4E727-FC0D-8C42-9281-6E6B9D455379}" type="presParOf" srcId="{3973E354-6D42-AB4C-95ED-6234233918F3}" destId="{1227271A-21DD-A146-BD07-9AEB18DF4E17}" srcOrd="2" destOrd="0" presId="urn:microsoft.com/office/officeart/2018/2/layout/IconVerticalSolidList"/>
    <dgm:cxn modelId="{467DA43C-61BD-BF44-BF21-5FBE948805D2}" type="presParOf" srcId="{3973E354-6D42-AB4C-95ED-6234233918F3}" destId="{CD6273E3-223D-F342-B4DD-20ADF31702AA}" srcOrd="3" destOrd="0" presId="urn:microsoft.com/office/officeart/2018/2/layout/IconVerticalSolidList"/>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764C515-0B2C-410B-BC23-C9E238416A90}"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CED0A4D3-CBAD-45B0-A408-9A9E2C5CBCF0}">
      <dgm:prSet custT="1"/>
      <dgm:spPr/>
      <dgm:t>
        <a:bodyPr/>
        <a:lstStyle/>
        <a:p>
          <a:pPr>
            <a:lnSpc>
              <a:spcPct val="100000"/>
            </a:lnSpc>
          </a:pPr>
          <a:r>
            <a:rPr lang="en-US" sz="1800" dirty="0">
              <a:latin typeface="Bagatela Medium" pitchFamily="2" charset="77"/>
            </a:rPr>
            <a:t>Event organization (internal and external meetings)</a:t>
          </a:r>
        </a:p>
      </dgm:t>
    </dgm:pt>
    <dgm:pt modelId="{7C374336-A99C-40DB-85C7-C862D32EEE46}" type="parTrans" cxnId="{F316496B-E6B3-4F5B-BDAA-AE7B704ACE40}">
      <dgm:prSet/>
      <dgm:spPr/>
      <dgm:t>
        <a:bodyPr/>
        <a:lstStyle/>
        <a:p>
          <a:endParaRPr lang="en-US" sz="1800"/>
        </a:p>
      </dgm:t>
    </dgm:pt>
    <dgm:pt modelId="{8ECEAFFB-15BB-49F3-81D2-25F62BB2988C}" type="sibTrans" cxnId="{F316496B-E6B3-4F5B-BDAA-AE7B704ACE40}">
      <dgm:prSet/>
      <dgm:spPr/>
      <dgm:t>
        <a:bodyPr/>
        <a:lstStyle/>
        <a:p>
          <a:endParaRPr lang="en-US" sz="1800"/>
        </a:p>
      </dgm:t>
    </dgm:pt>
    <dgm:pt modelId="{A45C77B1-5C3D-3B48-9D70-79F7E8B2BE91}">
      <dgm:prSet custT="1"/>
      <dgm:spPr/>
      <dgm:t>
        <a:bodyPr/>
        <a:lstStyle/>
        <a:p>
          <a:pPr>
            <a:lnSpc>
              <a:spcPct val="100000"/>
            </a:lnSpc>
          </a:pPr>
          <a:r>
            <a:rPr lang="en-US" sz="1800" dirty="0">
              <a:latin typeface="Bagatela Medium" pitchFamily="2" charset="77"/>
            </a:rPr>
            <a:t>Meetings notes / records</a:t>
          </a:r>
        </a:p>
      </dgm:t>
    </dgm:pt>
    <dgm:pt modelId="{8F92E44D-FF54-DF47-B86B-A33E97336691}" type="parTrans" cxnId="{195513E8-D3C6-7144-862B-F35168B56BFC}">
      <dgm:prSet/>
      <dgm:spPr/>
      <dgm:t>
        <a:bodyPr/>
        <a:lstStyle/>
        <a:p>
          <a:endParaRPr lang="en-US" sz="1800"/>
        </a:p>
      </dgm:t>
    </dgm:pt>
    <dgm:pt modelId="{FC2EC6D0-F2B0-AF43-BC11-9FF23C541483}" type="sibTrans" cxnId="{195513E8-D3C6-7144-862B-F35168B56BFC}">
      <dgm:prSet/>
      <dgm:spPr/>
      <dgm:t>
        <a:bodyPr/>
        <a:lstStyle/>
        <a:p>
          <a:endParaRPr lang="en-US" sz="1800"/>
        </a:p>
      </dgm:t>
    </dgm:pt>
    <dgm:pt modelId="{A6737427-8AC0-6F45-AA20-E950C7806D7B}">
      <dgm:prSet custT="1"/>
      <dgm:spPr/>
      <dgm:t>
        <a:bodyPr/>
        <a:lstStyle/>
        <a:p>
          <a:pPr>
            <a:lnSpc>
              <a:spcPct val="100000"/>
            </a:lnSpc>
          </a:pPr>
          <a:r>
            <a:rPr lang="en-US" sz="1800" dirty="0">
              <a:latin typeface="Bagatela Medium" pitchFamily="2" charset="77"/>
            </a:rPr>
            <a:t>Updated ALLIED and Working Groups lists and email lists</a:t>
          </a:r>
        </a:p>
      </dgm:t>
    </dgm:pt>
    <dgm:pt modelId="{6CAD63E2-141D-AA48-AB8E-B74DE918B5C2}" type="parTrans" cxnId="{B9B5DDE1-F5DC-9840-8F02-7B802F14BE8A}">
      <dgm:prSet/>
      <dgm:spPr/>
      <dgm:t>
        <a:bodyPr/>
        <a:lstStyle/>
        <a:p>
          <a:endParaRPr lang="en-US" sz="1800"/>
        </a:p>
      </dgm:t>
    </dgm:pt>
    <dgm:pt modelId="{FD38AE37-DB6E-E54E-838E-EEE844839C47}" type="sibTrans" cxnId="{B9B5DDE1-F5DC-9840-8F02-7B802F14BE8A}">
      <dgm:prSet/>
      <dgm:spPr/>
      <dgm:t>
        <a:bodyPr/>
        <a:lstStyle/>
        <a:p>
          <a:endParaRPr lang="en-US" sz="1800"/>
        </a:p>
      </dgm:t>
    </dgm:pt>
    <dgm:pt modelId="{1C55E666-F4DF-1641-A90D-FDEE77A7F389}">
      <dgm:prSet custT="1"/>
      <dgm:spPr/>
      <dgm:t>
        <a:bodyPr/>
        <a:lstStyle/>
        <a:p>
          <a:pPr>
            <a:lnSpc>
              <a:spcPct val="100000"/>
            </a:lnSpc>
          </a:pPr>
          <a:r>
            <a:rPr lang="en-US" sz="1800" dirty="0">
              <a:latin typeface="Bagatela Medium" pitchFamily="2" charset="77"/>
            </a:rPr>
            <a:t>Translation of ALLIED documents and communications: SP, FR, EN</a:t>
          </a:r>
        </a:p>
      </dgm:t>
    </dgm:pt>
    <dgm:pt modelId="{0232D58F-22B9-6F4C-AFDD-A134B095740A}" type="parTrans" cxnId="{23459EE0-EAA3-0940-9E48-A814C72D01BF}">
      <dgm:prSet/>
      <dgm:spPr/>
      <dgm:t>
        <a:bodyPr/>
        <a:lstStyle/>
        <a:p>
          <a:endParaRPr lang="en-US"/>
        </a:p>
      </dgm:t>
    </dgm:pt>
    <dgm:pt modelId="{F210C82F-4533-6843-92C2-429DCDD2F6A1}" type="sibTrans" cxnId="{23459EE0-EAA3-0940-9E48-A814C72D01BF}">
      <dgm:prSet/>
      <dgm:spPr/>
      <dgm:t>
        <a:bodyPr/>
        <a:lstStyle/>
        <a:p>
          <a:endParaRPr lang="en-US"/>
        </a:p>
      </dgm:t>
    </dgm:pt>
    <dgm:pt modelId="{653D453D-2610-2C41-B71D-176A3C1BB28D}">
      <dgm:prSet custT="1"/>
      <dgm:spPr/>
      <dgm:t>
        <a:bodyPr/>
        <a:lstStyle/>
        <a:p>
          <a:pPr>
            <a:lnSpc>
              <a:spcPct val="100000"/>
            </a:lnSpc>
          </a:pPr>
          <a:r>
            <a:rPr lang="en-US" sz="1800" dirty="0">
              <a:latin typeface="Bagatela Medium" pitchFamily="2" charset="77"/>
            </a:rPr>
            <a:t>Communications and design</a:t>
          </a:r>
        </a:p>
      </dgm:t>
    </dgm:pt>
    <dgm:pt modelId="{A178EC2F-90CC-1744-AF8F-4901E08C840C}" type="parTrans" cxnId="{EFB08808-E879-BC47-BF9C-127834B2F914}">
      <dgm:prSet/>
      <dgm:spPr/>
      <dgm:t>
        <a:bodyPr/>
        <a:lstStyle/>
        <a:p>
          <a:endParaRPr lang="en-US"/>
        </a:p>
      </dgm:t>
    </dgm:pt>
    <dgm:pt modelId="{61287C6A-587F-B94A-A74B-94346202917F}" type="sibTrans" cxnId="{EFB08808-E879-BC47-BF9C-127834B2F914}">
      <dgm:prSet/>
      <dgm:spPr/>
      <dgm:t>
        <a:bodyPr/>
        <a:lstStyle/>
        <a:p>
          <a:endParaRPr lang="en-US"/>
        </a:p>
      </dgm:t>
    </dgm:pt>
    <dgm:pt modelId="{25D78E95-D4B2-F847-A140-9ABABB327D32}">
      <dgm:prSet custT="1"/>
      <dgm:spPr/>
      <dgm:t>
        <a:bodyPr/>
        <a:lstStyle/>
        <a:p>
          <a:pPr>
            <a:lnSpc>
              <a:spcPct val="100000"/>
            </a:lnSpc>
          </a:pPr>
          <a:r>
            <a:rPr lang="en-US" sz="1800" dirty="0">
              <a:latin typeface="Bagatela Medium" pitchFamily="2" charset="77"/>
            </a:rPr>
            <a:t>Prepare, and follow-up on the implementation of, timelines and budgets</a:t>
          </a:r>
        </a:p>
      </dgm:t>
    </dgm:pt>
    <dgm:pt modelId="{C3500B11-A044-E947-B29D-FCF5176CC3B5}" type="parTrans" cxnId="{5CD22534-C1D9-CA4D-9D50-1B11889960EA}">
      <dgm:prSet/>
      <dgm:spPr/>
      <dgm:t>
        <a:bodyPr/>
        <a:lstStyle/>
        <a:p>
          <a:endParaRPr lang="en-US"/>
        </a:p>
      </dgm:t>
    </dgm:pt>
    <dgm:pt modelId="{3E98C5EF-5842-6B46-90D7-92CECE69EAF8}" type="sibTrans" cxnId="{5CD22534-C1D9-CA4D-9D50-1B11889960EA}">
      <dgm:prSet/>
      <dgm:spPr/>
      <dgm:t>
        <a:bodyPr/>
        <a:lstStyle/>
        <a:p>
          <a:endParaRPr lang="en-US"/>
        </a:p>
      </dgm:t>
    </dgm:pt>
    <dgm:pt modelId="{7730FDE9-3A5C-41A5-A7B2-6E70428ED4F0}" type="pres">
      <dgm:prSet presAssocID="{F764C515-0B2C-410B-BC23-C9E238416A90}" presName="root" presStyleCnt="0">
        <dgm:presLayoutVars>
          <dgm:dir/>
          <dgm:resizeHandles val="exact"/>
        </dgm:presLayoutVars>
      </dgm:prSet>
      <dgm:spPr/>
    </dgm:pt>
    <dgm:pt modelId="{EEB310C7-56C0-D742-B1D5-EC000EF764CF}" type="pres">
      <dgm:prSet presAssocID="{A45C77B1-5C3D-3B48-9D70-79F7E8B2BE91}" presName="compNode" presStyleCnt="0"/>
      <dgm:spPr/>
    </dgm:pt>
    <dgm:pt modelId="{41D621FD-8DBD-3C4C-8608-1640E2860DF1}" type="pres">
      <dgm:prSet presAssocID="{A45C77B1-5C3D-3B48-9D70-79F7E8B2BE91}" presName="bgRect" presStyleLbl="bgShp" presStyleIdx="0" presStyleCnt="6"/>
      <dgm:spPr>
        <a:solidFill>
          <a:schemeClr val="bg1"/>
        </a:solidFill>
      </dgm:spPr>
    </dgm:pt>
    <dgm:pt modelId="{BB99C859-06B2-DF4A-8444-8FEC83779BFB}" type="pres">
      <dgm:prSet presAssocID="{A45C77B1-5C3D-3B48-9D70-79F7E8B2BE91}" presName="iconRect" presStyleLbl="node1" presStyleIdx="0" presStyleCnt="6"/>
      <dgm:spPr>
        <a:blipFill>
          <a:blip xmlns:r="http://schemas.openxmlformats.org/officeDocument/2006/relationships" r:embed="rId1">
            <a:extLst>
              <a:ext uri="{28A0092B-C50C-407E-A947-70E740481C1C}">
                <a14:useLocalDpi xmlns:a14="http://schemas.microsoft.com/office/drawing/2010/main" val="0"/>
              </a:ext>
            </a:extLst>
          </a:blip>
          <a:srcRect/>
          <a:stretch>
            <a:fillRect l="-6000" r="-6000"/>
          </a:stretch>
        </a:blipFill>
        <a:ln>
          <a:noFill/>
        </a:ln>
      </dgm:spPr>
    </dgm:pt>
    <dgm:pt modelId="{D1154D03-2136-B84C-9992-56394693E651}" type="pres">
      <dgm:prSet presAssocID="{A45C77B1-5C3D-3B48-9D70-79F7E8B2BE91}" presName="spaceRect" presStyleCnt="0"/>
      <dgm:spPr/>
    </dgm:pt>
    <dgm:pt modelId="{A4CDBB8E-131B-7F4F-82BE-B62BF267D4C4}" type="pres">
      <dgm:prSet presAssocID="{A45C77B1-5C3D-3B48-9D70-79F7E8B2BE91}" presName="parTx" presStyleLbl="revTx" presStyleIdx="0" presStyleCnt="6">
        <dgm:presLayoutVars>
          <dgm:chMax val="0"/>
          <dgm:chPref val="0"/>
        </dgm:presLayoutVars>
      </dgm:prSet>
      <dgm:spPr/>
    </dgm:pt>
    <dgm:pt modelId="{43B855F5-C177-CF4A-AB12-CF3267DCA160}" type="pres">
      <dgm:prSet presAssocID="{FC2EC6D0-F2B0-AF43-BC11-9FF23C541483}" presName="sibTrans" presStyleCnt="0"/>
      <dgm:spPr/>
    </dgm:pt>
    <dgm:pt modelId="{5287A3FB-7EF9-409C-AE8C-54EC908EA9D7}" type="pres">
      <dgm:prSet presAssocID="{CED0A4D3-CBAD-45B0-A408-9A9E2C5CBCF0}" presName="compNode" presStyleCnt="0"/>
      <dgm:spPr/>
    </dgm:pt>
    <dgm:pt modelId="{4EE57D16-DC0F-4CDB-8157-195AD159FAC4}" type="pres">
      <dgm:prSet presAssocID="{CED0A4D3-CBAD-45B0-A408-9A9E2C5CBCF0}" presName="bgRect" presStyleLbl="bgShp" presStyleIdx="1" presStyleCnt="6"/>
      <dgm:spPr>
        <a:solidFill>
          <a:schemeClr val="bg1"/>
        </a:solidFill>
      </dgm:spPr>
    </dgm:pt>
    <dgm:pt modelId="{9947BF17-CDC4-4487-9BBE-FFB28AF9E32A}" type="pres">
      <dgm:prSet presAssocID="{CED0A4D3-CBAD-45B0-A408-9A9E2C5CBCF0}" presName="iconRect" presStyleLbl="node1" presStyleIdx="1" presStyleCnt="6"/>
      <dgm:spPr>
        <a:blipFill>
          <a:blip xmlns:r="http://schemas.openxmlformats.org/officeDocument/2006/relationships"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Daily Calendar"/>
        </a:ext>
      </dgm:extLst>
    </dgm:pt>
    <dgm:pt modelId="{93DB142A-8C20-4C94-ADFB-E938C1850B54}" type="pres">
      <dgm:prSet presAssocID="{CED0A4D3-CBAD-45B0-A408-9A9E2C5CBCF0}" presName="spaceRect" presStyleCnt="0"/>
      <dgm:spPr/>
    </dgm:pt>
    <dgm:pt modelId="{FA5CB340-C7D3-4EEA-B1C2-E038E82E4E63}" type="pres">
      <dgm:prSet presAssocID="{CED0A4D3-CBAD-45B0-A408-9A9E2C5CBCF0}" presName="parTx" presStyleLbl="revTx" presStyleIdx="1" presStyleCnt="6">
        <dgm:presLayoutVars>
          <dgm:chMax val="0"/>
          <dgm:chPref val="0"/>
        </dgm:presLayoutVars>
      </dgm:prSet>
      <dgm:spPr/>
    </dgm:pt>
    <dgm:pt modelId="{600C222A-D653-7749-9CF5-3E2D83B834CC}" type="pres">
      <dgm:prSet presAssocID="{8ECEAFFB-15BB-49F3-81D2-25F62BB2988C}" presName="sibTrans" presStyleCnt="0"/>
      <dgm:spPr/>
    </dgm:pt>
    <dgm:pt modelId="{93D4A5E6-0712-AF41-9680-711A86CE3736}" type="pres">
      <dgm:prSet presAssocID="{A6737427-8AC0-6F45-AA20-E950C7806D7B}" presName="compNode" presStyleCnt="0"/>
      <dgm:spPr/>
    </dgm:pt>
    <dgm:pt modelId="{9A54310D-2003-CA46-BB04-17C6919CAAD3}" type="pres">
      <dgm:prSet presAssocID="{A6737427-8AC0-6F45-AA20-E950C7806D7B}" presName="bgRect" presStyleLbl="bgShp" presStyleIdx="2" presStyleCnt="6"/>
      <dgm:spPr>
        <a:solidFill>
          <a:schemeClr val="bg1"/>
        </a:solidFill>
      </dgm:spPr>
    </dgm:pt>
    <dgm:pt modelId="{B2B1C11C-89D4-444D-AE05-9C7D528FDA44}" type="pres">
      <dgm:prSet presAssocID="{A6737427-8AC0-6F45-AA20-E950C7806D7B}" presName="iconRect" presStyleLbl="node1" presStyleIdx="2" presStyleCnt="6"/>
      <dgm:spPr>
        <a:blipFill rotWithShape="1">
          <a:blip xmlns:r="http://schemas.openxmlformats.org/officeDocument/2006/relationships" r:embed="rId4">
            <a:extLst>
              <a:ext uri="{96DAC541-7B7A-43D3-8B79-37D633B846F1}">
                <asvg:svgBlip xmlns:asvg="http://schemas.microsoft.com/office/drawing/2016/SVG/main" r:embed="rId5"/>
              </a:ext>
            </a:extLst>
          </a:blip>
          <a:srcRect/>
          <a:stretch>
            <a:fillRect/>
          </a:stretch>
        </a:blipFill>
        <a:ln>
          <a:noFill/>
        </a:ln>
      </dgm:spPr>
    </dgm:pt>
    <dgm:pt modelId="{29A6F181-1328-2143-872F-29A0D5F2996F}" type="pres">
      <dgm:prSet presAssocID="{A6737427-8AC0-6F45-AA20-E950C7806D7B}" presName="spaceRect" presStyleCnt="0"/>
      <dgm:spPr/>
    </dgm:pt>
    <dgm:pt modelId="{988865AD-67D8-0C49-B6D8-90C9A065746F}" type="pres">
      <dgm:prSet presAssocID="{A6737427-8AC0-6F45-AA20-E950C7806D7B}" presName="parTx" presStyleLbl="revTx" presStyleIdx="2" presStyleCnt="6">
        <dgm:presLayoutVars>
          <dgm:chMax val="0"/>
          <dgm:chPref val="0"/>
        </dgm:presLayoutVars>
      </dgm:prSet>
      <dgm:spPr/>
    </dgm:pt>
    <dgm:pt modelId="{C5FBE05B-9F6A-4B48-9034-C574D9BE39C1}" type="pres">
      <dgm:prSet presAssocID="{FD38AE37-DB6E-E54E-838E-EEE844839C47}" presName="sibTrans" presStyleCnt="0"/>
      <dgm:spPr/>
    </dgm:pt>
    <dgm:pt modelId="{736737B7-53FB-B944-8F67-08246AF28A38}" type="pres">
      <dgm:prSet presAssocID="{1C55E666-F4DF-1641-A90D-FDEE77A7F389}" presName="compNode" presStyleCnt="0"/>
      <dgm:spPr/>
    </dgm:pt>
    <dgm:pt modelId="{F09039CD-5E86-CE42-911D-0BE620BD0DE0}" type="pres">
      <dgm:prSet presAssocID="{1C55E666-F4DF-1641-A90D-FDEE77A7F389}" presName="bgRect" presStyleLbl="bgShp" presStyleIdx="3" presStyleCnt="6"/>
      <dgm:spPr>
        <a:solidFill>
          <a:schemeClr val="bg1"/>
        </a:solidFill>
      </dgm:spPr>
    </dgm:pt>
    <dgm:pt modelId="{17C46756-05D3-4E48-B592-54BBB2FF7A70}" type="pres">
      <dgm:prSet presAssocID="{1C55E666-F4DF-1641-A90D-FDEE77A7F389}" presName="iconRect" presStyleLbl="node1" presStyleIdx="3" presStyleCnt="6"/>
      <dgm:spPr>
        <a:blipFill rotWithShape="1">
          <a:blip xmlns:r="http://schemas.openxmlformats.org/officeDocument/2006/relationships" r:embed="rId6">
            <a:extLst>
              <a:ext uri="{96DAC541-7B7A-43D3-8B79-37D633B846F1}">
                <asvg:svgBlip xmlns:asvg="http://schemas.microsoft.com/office/drawing/2016/SVG/main" r:embed="rId7"/>
              </a:ext>
            </a:extLst>
          </a:blip>
          <a:srcRect/>
          <a:stretch>
            <a:fillRect/>
          </a:stretch>
        </a:blipFill>
        <a:ln>
          <a:noFill/>
        </a:ln>
      </dgm:spPr>
    </dgm:pt>
    <dgm:pt modelId="{188213BB-30B2-A846-86E4-36F391C58F20}" type="pres">
      <dgm:prSet presAssocID="{1C55E666-F4DF-1641-A90D-FDEE77A7F389}" presName="spaceRect" presStyleCnt="0"/>
      <dgm:spPr/>
    </dgm:pt>
    <dgm:pt modelId="{344F64B5-AD00-EA45-AF70-F85821A99102}" type="pres">
      <dgm:prSet presAssocID="{1C55E666-F4DF-1641-A90D-FDEE77A7F389}" presName="parTx" presStyleLbl="revTx" presStyleIdx="3" presStyleCnt="6">
        <dgm:presLayoutVars>
          <dgm:chMax val="0"/>
          <dgm:chPref val="0"/>
        </dgm:presLayoutVars>
      </dgm:prSet>
      <dgm:spPr/>
    </dgm:pt>
    <dgm:pt modelId="{D760C960-B3EE-1944-A1FF-5941E6BF1429}" type="pres">
      <dgm:prSet presAssocID="{F210C82F-4533-6843-92C2-429DCDD2F6A1}" presName="sibTrans" presStyleCnt="0"/>
      <dgm:spPr/>
    </dgm:pt>
    <dgm:pt modelId="{757813C7-9A05-B941-AF13-71AC35504CBC}" type="pres">
      <dgm:prSet presAssocID="{653D453D-2610-2C41-B71D-176A3C1BB28D}" presName="compNode" presStyleCnt="0"/>
      <dgm:spPr/>
    </dgm:pt>
    <dgm:pt modelId="{E15F25F3-B558-CA49-8B89-849DDA040398}" type="pres">
      <dgm:prSet presAssocID="{653D453D-2610-2C41-B71D-176A3C1BB28D}" presName="bgRect" presStyleLbl="bgShp" presStyleIdx="4" presStyleCnt="6"/>
      <dgm:spPr>
        <a:solidFill>
          <a:schemeClr val="bg1"/>
        </a:solidFill>
      </dgm:spPr>
    </dgm:pt>
    <dgm:pt modelId="{1FF73E25-2C18-FD4D-AA04-9D6C5A564F0C}" type="pres">
      <dgm:prSet presAssocID="{653D453D-2610-2C41-B71D-176A3C1BB28D}" presName="iconRect" presStyleLbl="node1" presStyleIdx="4" presStyleCnt="6"/>
      <dgm:spPr>
        <a:blipFill rotWithShape="1">
          <a:blip xmlns:r="http://schemas.openxmlformats.org/officeDocument/2006/relationships" r:embed="rId8">
            <a:extLst>
              <a:ext uri="{96DAC541-7B7A-43D3-8B79-37D633B846F1}">
                <asvg:svgBlip xmlns:asvg="http://schemas.microsoft.com/office/drawing/2016/SVG/main" r:embed="rId9"/>
              </a:ext>
            </a:extLst>
          </a:blip>
          <a:srcRect/>
          <a:stretch>
            <a:fillRect/>
          </a:stretch>
        </a:blipFill>
        <a:ln>
          <a:noFill/>
        </a:ln>
      </dgm:spPr>
    </dgm:pt>
    <dgm:pt modelId="{2A6E0B29-A181-E044-95CC-B25CF487A387}" type="pres">
      <dgm:prSet presAssocID="{653D453D-2610-2C41-B71D-176A3C1BB28D}" presName="spaceRect" presStyleCnt="0"/>
      <dgm:spPr/>
    </dgm:pt>
    <dgm:pt modelId="{3D9E1874-45BD-1546-A3FC-F5CF6DE1E605}" type="pres">
      <dgm:prSet presAssocID="{653D453D-2610-2C41-B71D-176A3C1BB28D}" presName="parTx" presStyleLbl="revTx" presStyleIdx="4" presStyleCnt="6">
        <dgm:presLayoutVars>
          <dgm:chMax val="0"/>
          <dgm:chPref val="0"/>
        </dgm:presLayoutVars>
      </dgm:prSet>
      <dgm:spPr/>
    </dgm:pt>
    <dgm:pt modelId="{6B319C94-3139-3D49-B4A7-CB1BDF570445}" type="pres">
      <dgm:prSet presAssocID="{61287C6A-587F-B94A-A74B-94346202917F}" presName="sibTrans" presStyleCnt="0"/>
      <dgm:spPr/>
    </dgm:pt>
    <dgm:pt modelId="{CAE956C1-83CF-B246-AE86-C312AD28426E}" type="pres">
      <dgm:prSet presAssocID="{25D78E95-D4B2-F847-A140-9ABABB327D32}" presName="compNode" presStyleCnt="0"/>
      <dgm:spPr/>
    </dgm:pt>
    <dgm:pt modelId="{81812969-A0FB-6D4A-9E0D-86C8064AFB9D}" type="pres">
      <dgm:prSet presAssocID="{25D78E95-D4B2-F847-A140-9ABABB327D32}" presName="bgRect" presStyleLbl="bgShp" presStyleIdx="5" presStyleCnt="6"/>
      <dgm:spPr>
        <a:solidFill>
          <a:schemeClr val="bg1"/>
        </a:solidFill>
      </dgm:spPr>
    </dgm:pt>
    <dgm:pt modelId="{A5CD2BE2-A0CC-A845-81AA-2F970977D200}" type="pres">
      <dgm:prSet presAssocID="{25D78E95-D4B2-F847-A140-9ABABB327D32}" presName="iconRect" presStyleLbl="node1" presStyleIdx="5" presStyleCnt="6"/>
      <dgm:spPr>
        <a:blipFill rotWithShape="1">
          <a:blip xmlns:r="http://schemas.openxmlformats.org/officeDocument/2006/relationships" r:embed="rId10">
            <a:extLst>
              <a:ext uri="{96DAC541-7B7A-43D3-8B79-37D633B846F1}">
                <asvg:svgBlip xmlns:asvg="http://schemas.microsoft.com/office/drawing/2016/SVG/main" r:embed="rId11"/>
              </a:ext>
            </a:extLst>
          </a:blip>
          <a:srcRect/>
          <a:stretch>
            <a:fillRect/>
          </a:stretch>
        </a:blipFill>
      </dgm:spPr>
    </dgm:pt>
    <dgm:pt modelId="{88C02257-3E4E-3046-9FFB-5D189000AA5D}" type="pres">
      <dgm:prSet presAssocID="{25D78E95-D4B2-F847-A140-9ABABB327D32}" presName="spaceRect" presStyleCnt="0"/>
      <dgm:spPr/>
    </dgm:pt>
    <dgm:pt modelId="{825EE593-364A-FD45-A921-D7F6F53A6507}" type="pres">
      <dgm:prSet presAssocID="{25D78E95-D4B2-F847-A140-9ABABB327D32}" presName="parTx" presStyleLbl="revTx" presStyleIdx="5" presStyleCnt="6">
        <dgm:presLayoutVars>
          <dgm:chMax val="0"/>
          <dgm:chPref val="0"/>
        </dgm:presLayoutVars>
      </dgm:prSet>
      <dgm:spPr/>
    </dgm:pt>
  </dgm:ptLst>
  <dgm:cxnLst>
    <dgm:cxn modelId="{EFB08808-E879-BC47-BF9C-127834B2F914}" srcId="{F764C515-0B2C-410B-BC23-C9E238416A90}" destId="{653D453D-2610-2C41-B71D-176A3C1BB28D}" srcOrd="4" destOrd="0" parTransId="{A178EC2F-90CC-1744-AF8F-4901E08C840C}" sibTransId="{61287C6A-587F-B94A-A74B-94346202917F}"/>
    <dgm:cxn modelId="{5CD22534-C1D9-CA4D-9D50-1B11889960EA}" srcId="{F764C515-0B2C-410B-BC23-C9E238416A90}" destId="{25D78E95-D4B2-F847-A140-9ABABB327D32}" srcOrd="5" destOrd="0" parTransId="{C3500B11-A044-E947-B29D-FCF5176CC3B5}" sibTransId="{3E98C5EF-5842-6B46-90D7-92CECE69EAF8}"/>
    <dgm:cxn modelId="{43E8B551-B53B-4543-9316-C6B908BF1B90}" type="presOf" srcId="{A6737427-8AC0-6F45-AA20-E950C7806D7B}" destId="{988865AD-67D8-0C49-B6D8-90C9A065746F}" srcOrd="0" destOrd="0" presId="urn:microsoft.com/office/officeart/2018/2/layout/IconVerticalSolidList"/>
    <dgm:cxn modelId="{F316496B-E6B3-4F5B-BDAA-AE7B704ACE40}" srcId="{F764C515-0B2C-410B-BC23-C9E238416A90}" destId="{CED0A4D3-CBAD-45B0-A408-9A9E2C5CBCF0}" srcOrd="1" destOrd="0" parTransId="{7C374336-A99C-40DB-85C7-C862D32EEE46}" sibTransId="{8ECEAFFB-15BB-49F3-81D2-25F62BB2988C}"/>
    <dgm:cxn modelId="{42F6996F-6DBC-714A-AA1E-7D60ED9C94E9}" type="presOf" srcId="{CED0A4D3-CBAD-45B0-A408-9A9E2C5CBCF0}" destId="{FA5CB340-C7D3-4EEA-B1C2-E038E82E4E63}" srcOrd="0" destOrd="0" presId="urn:microsoft.com/office/officeart/2018/2/layout/IconVerticalSolidList"/>
    <dgm:cxn modelId="{F8866F70-6CF4-42DF-A2BF-F41EA45309DA}" type="presOf" srcId="{F764C515-0B2C-410B-BC23-C9E238416A90}" destId="{7730FDE9-3A5C-41A5-A7B2-6E70428ED4F0}" srcOrd="0" destOrd="0" presId="urn:microsoft.com/office/officeart/2018/2/layout/IconVerticalSolidList"/>
    <dgm:cxn modelId="{3CFC967B-6C70-FB4C-9D12-444E962B605D}" type="presOf" srcId="{1C55E666-F4DF-1641-A90D-FDEE77A7F389}" destId="{344F64B5-AD00-EA45-AF70-F85821A99102}" srcOrd="0" destOrd="0" presId="urn:microsoft.com/office/officeart/2018/2/layout/IconVerticalSolidList"/>
    <dgm:cxn modelId="{CF509A9A-5AC8-624E-8A4E-5CFE9DE5F9EA}" type="presOf" srcId="{A45C77B1-5C3D-3B48-9D70-79F7E8B2BE91}" destId="{A4CDBB8E-131B-7F4F-82BE-B62BF267D4C4}" srcOrd="0" destOrd="0" presId="urn:microsoft.com/office/officeart/2018/2/layout/IconVerticalSolidList"/>
    <dgm:cxn modelId="{D52D56DB-953D-7344-B1B1-B12FEC8CB66F}" type="presOf" srcId="{653D453D-2610-2C41-B71D-176A3C1BB28D}" destId="{3D9E1874-45BD-1546-A3FC-F5CF6DE1E605}" srcOrd="0" destOrd="0" presId="urn:microsoft.com/office/officeart/2018/2/layout/IconVerticalSolidList"/>
    <dgm:cxn modelId="{23459EE0-EAA3-0940-9E48-A814C72D01BF}" srcId="{F764C515-0B2C-410B-BC23-C9E238416A90}" destId="{1C55E666-F4DF-1641-A90D-FDEE77A7F389}" srcOrd="3" destOrd="0" parTransId="{0232D58F-22B9-6F4C-AFDD-A134B095740A}" sibTransId="{F210C82F-4533-6843-92C2-429DCDD2F6A1}"/>
    <dgm:cxn modelId="{B9B5DDE1-F5DC-9840-8F02-7B802F14BE8A}" srcId="{F764C515-0B2C-410B-BC23-C9E238416A90}" destId="{A6737427-8AC0-6F45-AA20-E950C7806D7B}" srcOrd="2" destOrd="0" parTransId="{6CAD63E2-141D-AA48-AB8E-B74DE918B5C2}" sibTransId="{FD38AE37-DB6E-E54E-838E-EEE844839C47}"/>
    <dgm:cxn modelId="{195513E8-D3C6-7144-862B-F35168B56BFC}" srcId="{F764C515-0B2C-410B-BC23-C9E238416A90}" destId="{A45C77B1-5C3D-3B48-9D70-79F7E8B2BE91}" srcOrd="0" destOrd="0" parTransId="{8F92E44D-FF54-DF47-B86B-A33E97336691}" sibTransId="{FC2EC6D0-F2B0-AF43-BC11-9FF23C541483}"/>
    <dgm:cxn modelId="{E3DE42FF-8E3C-D84F-BCE6-A15F3D312D15}" type="presOf" srcId="{25D78E95-D4B2-F847-A140-9ABABB327D32}" destId="{825EE593-364A-FD45-A921-D7F6F53A6507}" srcOrd="0" destOrd="0" presId="urn:microsoft.com/office/officeart/2018/2/layout/IconVerticalSolidList"/>
    <dgm:cxn modelId="{DEEE8216-2DB6-024D-8A78-F37B1AF415F8}" type="presParOf" srcId="{7730FDE9-3A5C-41A5-A7B2-6E70428ED4F0}" destId="{EEB310C7-56C0-D742-B1D5-EC000EF764CF}" srcOrd="0" destOrd="0" presId="urn:microsoft.com/office/officeart/2018/2/layout/IconVerticalSolidList"/>
    <dgm:cxn modelId="{E239B441-EF4B-154E-BE62-EDC94A121251}" type="presParOf" srcId="{EEB310C7-56C0-D742-B1D5-EC000EF764CF}" destId="{41D621FD-8DBD-3C4C-8608-1640E2860DF1}" srcOrd="0" destOrd="0" presId="urn:microsoft.com/office/officeart/2018/2/layout/IconVerticalSolidList"/>
    <dgm:cxn modelId="{FE4A98DA-C463-C248-A5C2-69824DDBE80F}" type="presParOf" srcId="{EEB310C7-56C0-D742-B1D5-EC000EF764CF}" destId="{BB99C859-06B2-DF4A-8444-8FEC83779BFB}" srcOrd="1" destOrd="0" presId="urn:microsoft.com/office/officeart/2018/2/layout/IconVerticalSolidList"/>
    <dgm:cxn modelId="{620CA4A9-F589-444D-AF5A-541B88326620}" type="presParOf" srcId="{EEB310C7-56C0-D742-B1D5-EC000EF764CF}" destId="{D1154D03-2136-B84C-9992-56394693E651}" srcOrd="2" destOrd="0" presId="urn:microsoft.com/office/officeart/2018/2/layout/IconVerticalSolidList"/>
    <dgm:cxn modelId="{55CC6E11-4E39-884E-9A5B-E4030AEA6CC0}" type="presParOf" srcId="{EEB310C7-56C0-D742-B1D5-EC000EF764CF}" destId="{A4CDBB8E-131B-7F4F-82BE-B62BF267D4C4}" srcOrd="3" destOrd="0" presId="urn:microsoft.com/office/officeart/2018/2/layout/IconVerticalSolidList"/>
    <dgm:cxn modelId="{10D8D3B1-CEF6-D74E-89C3-C6E58EA27AF5}" type="presParOf" srcId="{7730FDE9-3A5C-41A5-A7B2-6E70428ED4F0}" destId="{43B855F5-C177-CF4A-AB12-CF3267DCA160}" srcOrd="1" destOrd="0" presId="urn:microsoft.com/office/officeart/2018/2/layout/IconVerticalSolidList"/>
    <dgm:cxn modelId="{B9965158-9BF1-F74C-B15F-E70F6EFF0E9C}" type="presParOf" srcId="{7730FDE9-3A5C-41A5-A7B2-6E70428ED4F0}" destId="{5287A3FB-7EF9-409C-AE8C-54EC908EA9D7}" srcOrd="2" destOrd="0" presId="urn:microsoft.com/office/officeart/2018/2/layout/IconVerticalSolidList"/>
    <dgm:cxn modelId="{2260104B-AFA6-D44B-A332-C64191C7E883}" type="presParOf" srcId="{5287A3FB-7EF9-409C-AE8C-54EC908EA9D7}" destId="{4EE57D16-DC0F-4CDB-8157-195AD159FAC4}" srcOrd="0" destOrd="0" presId="urn:microsoft.com/office/officeart/2018/2/layout/IconVerticalSolidList"/>
    <dgm:cxn modelId="{6BB2BCDE-A266-5348-A5E6-4865DCBDE208}" type="presParOf" srcId="{5287A3FB-7EF9-409C-AE8C-54EC908EA9D7}" destId="{9947BF17-CDC4-4487-9BBE-FFB28AF9E32A}" srcOrd="1" destOrd="0" presId="urn:microsoft.com/office/officeart/2018/2/layout/IconVerticalSolidList"/>
    <dgm:cxn modelId="{B63E7E00-E9A9-8541-A4A1-170EF21C67D6}" type="presParOf" srcId="{5287A3FB-7EF9-409C-AE8C-54EC908EA9D7}" destId="{93DB142A-8C20-4C94-ADFB-E938C1850B54}" srcOrd="2" destOrd="0" presId="urn:microsoft.com/office/officeart/2018/2/layout/IconVerticalSolidList"/>
    <dgm:cxn modelId="{28F21044-806C-3D49-BCBC-163549261502}" type="presParOf" srcId="{5287A3FB-7EF9-409C-AE8C-54EC908EA9D7}" destId="{FA5CB340-C7D3-4EEA-B1C2-E038E82E4E63}" srcOrd="3" destOrd="0" presId="urn:microsoft.com/office/officeart/2018/2/layout/IconVerticalSolidList"/>
    <dgm:cxn modelId="{E5A3F4D9-942B-204B-B442-3F15CAAAFDC4}" type="presParOf" srcId="{7730FDE9-3A5C-41A5-A7B2-6E70428ED4F0}" destId="{600C222A-D653-7749-9CF5-3E2D83B834CC}" srcOrd="3" destOrd="0" presId="urn:microsoft.com/office/officeart/2018/2/layout/IconVerticalSolidList"/>
    <dgm:cxn modelId="{E7C9B9E2-B651-8B46-9772-E777636D74ED}" type="presParOf" srcId="{7730FDE9-3A5C-41A5-A7B2-6E70428ED4F0}" destId="{93D4A5E6-0712-AF41-9680-711A86CE3736}" srcOrd="4" destOrd="0" presId="urn:microsoft.com/office/officeart/2018/2/layout/IconVerticalSolidList"/>
    <dgm:cxn modelId="{E95C46CD-C45E-4948-A055-443DC0688369}" type="presParOf" srcId="{93D4A5E6-0712-AF41-9680-711A86CE3736}" destId="{9A54310D-2003-CA46-BB04-17C6919CAAD3}" srcOrd="0" destOrd="0" presId="urn:microsoft.com/office/officeart/2018/2/layout/IconVerticalSolidList"/>
    <dgm:cxn modelId="{C3D7CC71-24B1-7B4B-BA18-B8CD3C2A75F1}" type="presParOf" srcId="{93D4A5E6-0712-AF41-9680-711A86CE3736}" destId="{B2B1C11C-89D4-444D-AE05-9C7D528FDA44}" srcOrd="1" destOrd="0" presId="urn:microsoft.com/office/officeart/2018/2/layout/IconVerticalSolidList"/>
    <dgm:cxn modelId="{D103F07C-BF81-BE4D-8841-C3C00B005B9F}" type="presParOf" srcId="{93D4A5E6-0712-AF41-9680-711A86CE3736}" destId="{29A6F181-1328-2143-872F-29A0D5F2996F}" srcOrd="2" destOrd="0" presId="urn:microsoft.com/office/officeart/2018/2/layout/IconVerticalSolidList"/>
    <dgm:cxn modelId="{6B77D8A1-35E7-C943-95B1-52752E806A86}" type="presParOf" srcId="{93D4A5E6-0712-AF41-9680-711A86CE3736}" destId="{988865AD-67D8-0C49-B6D8-90C9A065746F}" srcOrd="3" destOrd="0" presId="urn:microsoft.com/office/officeart/2018/2/layout/IconVerticalSolidList"/>
    <dgm:cxn modelId="{E47F2660-E1EE-EF4E-855C-EB8B37CA80F2}" type="presParOf" srcId="{7730FDE9-3A5C-41A5-A7B2-6E70428ED4F0}" destId="{C5FBE05B-9F6A-4B48-9034-C574D9BE39C1}" srcOrd="5" destOrd="0" presId="urn:microsoft.com/office/officeart/2018/2/layout/IconVerticalSolidList"/>
    <dgm:cxn modelId="{3B983EB8-FA8C-AB4F-BCC2-AD80DE080855}" type="presParOf" srcId="{7730FDE9-3A5C-41A5-A7B2-6E70428ED4F0}" destId="{736737B7-53FB-B944-8F67-08246AF28A38}" srcOrd="6" destOrd="0" presId="urn:microsoft.com/office/officeart/2018/2/layout/IconVerticalSolidList"/>
    <dgm:cxn modelId="{8E93E1A4-3B73-BF4F-9661-8EDD401B7482}" type="presParOf" srcId="{736737B7-53FB-B944-8F67-08246AF28A38}" destId="{F09039CD-5E86-CE42-911D-0BE620BD0DE0}" srcOrd="0" destOrd="0" presId="urn:microsoft.com/office/officeart/2018/2/layout/IconVerticalSolidList"/>
    <dgm:cxn modelId="{D4E6531C-0BD1-124F-913E-E14AF192BA60}" type="presParOf" srcId="{736737B7-53FB-B944-8F67-08246AF28A38}" destId="{17C46756-05D3-4E48-B592-54BBB2FF7A70}" srcOrd="1" destOrd="0" presId="urn:microsoft.com/office/officeart/2018/2/layout/IconVerticalSolidList"/>
    <dgm:cxn modelId="{C36277DA-921A-754C-8EDA-E9246F3C4734}" type="presParOf" srcId="{736737B7-53FB-B944-8F67-08246AF28A38}" destId="{188213BB-30B2-A846-86E4-36F391C58F20}" srcOrd="2" destOrd="0" presId="urn:microsoft.com/office/officeart/2018/2/layout/IconVerticalSolidList"/>
    <dgm:cxn modelId="{6C9BE500-0641-6A40-A31C-03C535585507}" type="presParOf" srcId="{736737B7-53FB-B944-8F67-08246AF28A38}" destId="{344F64B5-AD00-EA45-AF70-F85821A99102}" srcOrd="3" destOrd="0" presId="urn:microsoft.com/office/officeart/2018/2/layout/IconVerticalSolidList"/>
    <dgm:cxn modelId="{9E1CEC8E-DD05-904C-9493-C96D6AEE930C}" type="presParOf" srcId="{7730FDE9-3A5C-41A5-A7B2-6E70428ED4F0}" destId="{D760C960-B3EE-1944-A1FF-5941E6BF1429}" srcOrd="7" destOrd="0" presId="urn:microsoft.com/office/officeart/2018/2/layout/IconVerticalSolidList"/>
    <dgm:cxn modelId="{5A519238-B988-8346-9F06-38EDC6E735FE}" type="presParOf" srcId="{7730FDE9-3A5C-41A5-A7B2-6E70428ED4F0}" destId="{757813C7-9A05-B941-AF13-71AC35504CBC}" srcOrd="8" destOrd="0" presId="urn:microsoft.com/office/officeart/2018/2/layout/IconVerticalSolidList"/>
    <dgm:cxn modelId="{93FD72DE-5381-9F44-A034-77A1F1A41D96}" type="presParOf" srcId="{757813C7-9A05-B941-AF13-71AC35504CBC}" destId="{E15F25F3-B558-CA49-8B89-849DDA040398}" srcOrd="0" destOrd="0" presId="urn:microsoft.com/office/officeart/2018/2/layout/IconVerticalSolidList"/>
    <dgm:cxn modelId="{35479C33-D2AB-7648-8910-6BCD3191FA8B}" type="presParOf" srcId="{757813C7-9A05-B941-AF13-71AC35504CBC}" destId="{1FF73E25-2C18-FD4D-AA04-9D6C5A564F0C}" srcOrd="1" destOrd="0" presId="urn:microsoft.com/office/officeart/2018/2/layout/IconVerticalSolidList"/>
    <dgm:cxn modelId="{01AC8E75-9953-E942-8D04-646A787C5A10}" type="presParOf" srcId="{757813C7-9A05-B941-AF13-71AC35504CBC}" destId="{2A6E0B29-A181-E044-95CC-B25CF487A387}" srcOrd="2" destOrd="0" presId="urn:microsoft.com/office/officeart/2018/2/layout/IconVerticalSolidList"/>
    <dgm:cxn modelId="{2E3B2C37-FBED-124F-A324-D89D67BC8FD9}" type="presParOf" srcId="{757813C7-9A05-B941-AF13-71AC35504CBC}" destId="{3D9E1874-45BD-1546-A3FC-F5CF6DE1E605}" srcOrd="3" destOrd="0" presId="urn:microsoft.com/office/officeart/2018/2/layout/IconVerticalSolidList"/>
    <dgm:cxn modelId="{E046CD9E-204B-314A-98F4-BFB4EEB520B2}" type="presParOf" srcId="{7730FDE9-3A5C-41A5-A7B2-6E70428ED4F0}" destId="{6B319C94-3139-3D49-B4A7-CB1BDF570445}" srcOrd="9" destOrd="0" presId="urn:microsoft.com/office/officeart/2018/2/layout/IconVerticalSolidList"/>
    <dgm:cxn modelId="{83A44A43-E93F-B14D-8EF7-11B9FDC9DCA9}" type="presParOf" srcId="{7730FDE9-3A5C-41A5-A7B2-6E70428ED4F0}" destId="{CAE956C1-83CF-B246-AE86-C312AD28426E}" srcOrd="10" destOrd="0" presId="urn:microsoft.com/office/officeart/2018/2/layout/IconVerticalSolidList"/>
    <dgm:cxn modelId="{9E82BEA2-971B-7747-8C0C-4E99AFDFD555}" type="presParOf" srcId="{CAE956C1-83CF-B246-AE86-C312AD28426E}" destId="{81812969-A0FB-6D4A-9E0D-86C8064AFB9D}" srcOrd="0" destOrd="0" presId="urn:microsoft.com/office/officeart/2018/2/layout/IconVerticalSolidList"/>
    <dgm:cxn modelId="{B7279B7C-98C5-674E-B37A-DD52E329B502}" type="presParOf" srcId="{CAE956C1-83CF-B246-AE86-C312AD28426E}" destId="{A5CD2BE2-A0CC-A845-81AA-2F970977D200}" srcOrd="1" destOrd="0" presId="urn:microsoft.com/office/officeart/2018/2/layout/IconVerticalSolidList"/>
    <dgm:cxn modelId="{BF104FE2-4E21-444F-B775-A5BA51FAA2FD}" type="presParOf" srcId="{CAE956C1-83CF-B246-AE86-C312AD28426E}" destId="{88C02257-3E4E-3046-9FFB-5D189000AA5D}" srcOrd="2" destOrd="0" presId="urn:microsoft.com/office/officeart/2018/2/layout/IconVerticalSolidList"/>
    <dgm:cxn modelId="{55957DCD-2C00-D94C-A97B-887B409DCFB1}" type="presParOf" srcId="{CAE956C1-83CF-B246-AE86-C312AD28426E}" destId="{825EE593-364A-FD45-A921-D7F6F53A6507}" srcOrd="3" destOrd="0" presId="urn:microsoft.com/office/officeart/2018/2/layout/IconVerticalSolidList"/>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D621FD-8DBD-3C4C-8608-1640E2860DF1}">
      <dsp:nvSpPr>
        <dsp:cNvPr id="0" name=""/>
        <dsp:cNvSpPr/>
      </dsp:nvSpPr>
      <dsp:spPr>
        <a:xfrm>
          <a:off x="0" y="3109"/>
          <a:ext cx="4559425" cy="662227"/>
        </a:xfrm>
        <a:prstGeom prst="roundRect">
          <a:avLst>
            <a:gd name="adj" fmla="val 10000"/>
          </a:avLst>
        </a:prstGeom>
        <a:solidFill>
          <a:schemeClr val="bg1"/>
        </a:solidFill>
        <a:ln>
          <a:noFill/>
        </a:ln>
        <a:effectLst/>
      </dsp:spPr>
      <dsp:style>
        <a:lnRef idx="0">
          <a:scrgbClr r="0" g="0" b="0"/>
        </a:lnRef>
        <a:fillRef idx="1">
          <a:scrgbClr r="0" g="0" b="0"/>
        </a:fillRef>
        <a:effectRef idx="0">
          <a:scrgbClr r="0" g="0" b="0"/>
        </a:effectRef>
        <a:fontRef idx="minor"/>
      </dsp:style>
    </dsp:sp>
    <dsp:sp modelId="{BB99C859-06B2-DF4A-8444-8FEC83779BFB}">
      <dsp:nvSpPr>
        <dsp:cNvPr id="0" name=""/>
        <dsp:cNvSpPr/>
      </dsp:nvSpPr>
      <dsp:spPr>
        <a:xfrm>
          <a:off x="200323" y="152110"/>
          <a:ext cx="364225" cy="364225"/>
        </a:xfrm>
        <a:prstGeom prst="rect">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6000" r="-6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4CDBB8E-131B-7F4F-82BE-B62BF267D4C4}">
      <dsp:nvSpPr>
        <dsp:cNvPr id="0" name=""/>
        <dsp:cNvSpPr/>
      </dsp:nvSpPr>
      <dsp:spPr>
        <a:xfrm>
          <a:off x="764873" y="3109"/>
          <a:ext cx="3794551" cy="6622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0086" tIns="70086" rIns="70086" bIns="70086" numCol="1" spcCol="1270" anchor="ctr" anchorCtr="0">
          <a:noAutofit/>
        </a:bodyPr>
        <a:lstStyle/>
        <a:p>
          <a:pPr marL="0" lvl="0" indent="0" algn="l" defTabSz="800100">
            <a:lnSpc>
              <a:spcPct val="100000"/>
            </a:lnSpc>
            <a:spcBef>
              <a:spcPct val="0"/>
            </a:spcBef>
            <a:spcAft>
              <a:spcPct val="35000"/>
            </a:spcAft>
            <a:buNone/>
          </a:pPr>
          <a:r>
            <a:rPr lang="en-US" sz="1800" kern="1200" dirty="0">
              <a:latin typeface="Bagatela Medium" pitchFamily="2" charset="77"/>
            </a:rPr>
            <a:t>ALLIED's website</a:t>
          </a:r>
        </a:p>
      </dsp:txBody>
      <dsp:txXfrm>
        <a:off x="764873" y="3109"/>
        <a:ext cx="3794551" cy="662227"/>
      </dsp:txXfrm>
    </dsp:sp>
    <dsp:sp modelId="{4EE57D16-DC0F-4CDB-8157-195AD159FAC4}">
      <dsp:nvSpPr>
        <dsp:cNvPr id="0" name=""/>
        <dsp:cNvSpPr/>
      </dsp:nvSpPr>
      <dsp:spPr>
        <a:xfrm>
          <a:off x="0" y="830893"/>
          <a:ext cx="4559425" cy="66222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947BF17-CDC4-4487-9BBE-FFB28AF9E32A}">
      <dsp:nvSpPr>
        <dsp:cNvPr id="0" name=""/>
        <dsp:cNvSpPr/>
      </dsp:nvSpPr>
      <dsp:spPr>
        <a:xfrm>
          <a:off x="200323" y="979895"/>
          <a:ext cx="364225" cy="364225"/>
        </a:xfrm>
        <a:prstGeom prst="rect">
          <a:avLst/>
        </a:prstGeom>
        <a:blipFill>
          <a:blip xmlns:r="http://schemas.openxmlformats.org/officeDocument/2006/relationships"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A5CB340-C7D3-4EEA-B1C2-E038E82E4E63}">
      <dsp:nvSpPr>
        <dsp:cNvPr id="0" name=""/>
        <dsp:cNvSpPr/>
      </dsp:nvSpPr>
      <dsp:spPr>
        <a:xfrm>
          <a:off x="764873" y="830893"/>
          <a:ext cx="3794551" cy="6622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0086" tIns="70086" rIns="70086" bIns="70086" numCol="1" spcCol="1270" anchor="ctr" anchorCtr="0">
          <a:noAutofit/>
        </a:bodyPr>
        <a:lstStyle/>
        <a:p>
          <a:pPr marL="0" lvl="0" indent="0" algn="l" defTabSz="800100">
            <a:lnSpc>
              <a:spcPct val="100000"/>
            </a:lnSpc>
            <a:spcBef>
              <a:spcPct val="0"/>
            </a:spcBef>
            <a:spcAft>
              <a:spcPct val="35000"/>
            </a:spcAft>
            <a:buNone/>
          </a:pPr>
          <a:r>
            <a:rPr lang="en-US" sz="1800" kern="1200" dirty="0">
              <a:latin typeface="Bagatela Medium" pitchFamily="2" charset="77"/>
            </a:rPr>
            <a:t>Shared Calendar</a:t>
          </a:r>
        </a:p>
      </dsp:txBody>
      <dsp:txXfrm>
        <a:off x="764873" y="830893"/>
        <a:ext cx="3794551" cy="662227"/>
      </dsp:txXfrm>
    </dsp:sp>
    <dsp:sp modelId="{83C9F53D-E883-439F-9B98-24C80F8AE764}">
      <dsp:nvSpPr>
        <dsp:cNvPr id="0" name=""/>
        <dsp:cNvSpPr/>
      </dsp:nvSpPr>
      <dsp:spPr>
        <a:xfrm>
          <a:off x="0" y="1658678"/>
          <a:ext cx="4559425" cy="66222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A45D8AF-671A-4EEB-9F47-B33B8745CF8C}">
      <dsp:nvSpPr>
        <dsp:cNvPr id="0" name=""/>
        <dsp:cNvSpPr/>
      </dsp:nvSpPr>
      <dsp:spPr>
        <a:xfrm>
          <a:off x="200323" y="1807679"/>
          <a:ext cx="364225" cy="364225"/>
        </a:xfrm>
        <a:prstGeom prst="rect">
          <a:avLst/>
        </a:prstGeom>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96E6AFD-EC14-4E93-A824-C190D6DAD7B9}">
      <dsp:nvSpPr>
        <dsp:cNvPr id="0" name=""/>
        <dsp:cNvSpPr/>
      </dsp:nvSpPr>
      <dsp:spPr>
        <a:xfrm>
          <a:off x="764873" y="1658678"/>
          <a:ext cx="3794551" cy="6622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0086" tIns="70086" rIns="70086" bIns="70086" numCol="1" spcCol="1270" anchor="ctr" anchorCtr="0">
          <a:noAutofit/>
        </a:bodyPr>
        <a:lstStyle/>
        <a:p>
          <a:pPr marL="0" lvl="0" indent="0" algn="l" defTabSz="800100">
            <a:lnSpc>
              <a:spcPct val="100000"/>
            </a:lnSpc>
            <a:spcBef>
              <a:spcPct val="0"/>
            </a:spcBef>
            <a:spcAft>
              <a:spcPct val="35000"/>
            </a:spcAft>
            <a:buNone/>
          </a:pPr>
          <a:r>
            <a:rPr lang="en-US" sz="1800" kern="1200" dirty="0">
              <a:latin typeface="Bagatela Medium" pitchFamily="2" charset="77"/>
            </a:rPr>
            <a:t>Document management system</a:t>
          </a:r>
        </a:p>
      </dsp:txBody>
      <dsp:txXfrm>
        <a:off x="764873" y="1658678"/>
        <a:ext cx="3794551" cy="662227"/>
      </dsp:txXfrm>
    </dsp:sp>
    <dsp:sp modelId="{516BA57C-A5F1-4579-A7E7-ECDDBA66C967}">
      <dsp:nvSpPr>
        <dsp:cNvPr id="0" name=""/>
        <dsp:cNvSpPr/>
      </dsp:nvSpPr>
      <dsp:spPr>
        <a:xfrm>
          <a:off x="0" y="2486463"/>
          <a:ext cx="4559425" cy="66222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5CBACFC-BFF7-4E83-A601-47781A6A44CD}">
      <dsp:nvSpPr>
        <dsp:cNvPr id="0" name=""/>
        <dsp:cNvSpPr/>
      </dsp:nvSpPr>
      <dsp:spPr>
        <a:xfrm>
          <a:off x="200323" y="2635464"/>
          <a:ext cx="364225" cy="364225"/>
        </a:xfrm>
        <a:prstGeom prst="rect">
          <a:avLst/>
        </a:prstGeom>
        <a:blipFill>
          <a:blip xmlns:r="http://schemas.openxmlformats.org/officeDocument/2006/relationships"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5A00AF1-C695-42E2-864A-8CF2EF6DFDB3}">
      <dsp:nvSpPr>
        <dsp:cNvPr id="0" name=""/>
        <dsp:cNvSpPr/>
      </dsp:nvSpPr>
      <dsp:spPr>
        <a:xfrm>
          <a:off x="764873" y="2486463"/>
          <a:ext cx="3794551" cy="6622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0086" tIns="70086" rIns="70086" bIns="70086" numCol="1" spcCol="1270" anchor="ctr" anchorCtr="0">
          <a:noAutofit/>
        </a:bodyPr>
        <a:lstStyle/>
        <a:p>
          <a:pPr marL="0" lvl="0" indent="0" algn="l" defTabSz="800100">
            <a:lnSpc>
              <a:spcPct val="100000"/>
            </a:lnSpc>
            <a:spcBef>
              <a:spcPct val="0"/>
            </a:spcBef>
            <a:spcAft>
              <a:spcPct val="35000"/>
            </a:spcAft>
            <a:buNone/>
          </a:pPr>
          <a:r>
            <a:rPr lang="en-US" sz="1800" kern="1200" dirty="0">
              <a:latin typeface="Bagatela Medium" pitchFamily="2" charset="77"/>
            </a:rPr>
            <a:t>Official channels for communications</a:t>
          </a:r>
        </a:p>
      </dsp:txBody>
      <dsp:txXfrm>
        <a:off x="764873" y="2486463"/>
        <a:ext cx="3794551" cy="662227"/>
      </dsp:txXfrm>
    </dsp:sp>
    <dsp:sp modelId="{E5ABB209-A460-E54E-BB38-A28166E57130}">
      <dsp:nvSpPr>
        <dsp:cNvPr id="0" name=""/>
        <dsp:cNvSpPr/>
      </dsp:nvSpPr>
      <dsp:spPr>
        <a:xfrm>
          <a:off x="0" y="3314248"/>
          <a:ext cx="4559425" cy="66222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73B761E-2876-2E41-9487-379C9CEF7AD0}">
      <dsp:nvSpPr>
        <dsp:cNvPr id="0" name=""/>
        <dsp:cNvSpPr/>
      </dsp:nvSpPr>
      <dsp:spPr>
        <a:xfrm>
          <a:off x="200323" y="3463249"/>
          <a:ext cx="364225" cy="364225"/>
        </a:xfrm>
        <a:prstGeom prst="rect">
          <a:avLst/>
        </a:prstGeom>
        <a:blipFill rotWithShape="1">
          <a:blip xmlns:r="http://schemas.openxmlformats.org/officeDocument/2006/relationships" r:embed="rId8">
            <a:extLst>
              <a:ext uri="{96DAC541-7B7A-43D3-8B79-37D633B846F1}">
                <asvg:svgBlip xmlns:asvg="http://schemas.microsoft.com/office/drawing/2016/SVG/main" r:embed="rId9"/>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D6273E3-223D-F342-B4DD-20ADF31702AA}">
      <dsp:nvSpPr>
        <dsp:cNvPr id="0" name=""/>
        <dsp:cNvSpPr/>
      </dsp:nvSpPr>
      <dsp:spPr>
        <a:xfrm>
          <a:off x="764873" y="3314248"/>
          <a:ext cx="3794551" cy="6622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0086" tIns="70086" rIns="70086" bIns="70086" numCol="1" spcCol="1270" anchor="ctr" anchorCtr="0">
          <a:noAutofit/>
        </a:bodyPr>
        <a:lstStyle/>
        <a:p>
          <a:pPr marL="0" lvl="0" indent="0" algn="l" defTabSz="800100">
            <a:lnSpc>
              <a:spcPct val="100000"/>
            </a:lnSpc>
            <a:spcBef>
              <a:spcPct val="0"/>
            </a:spcBef>
            <a:spcAft>
              <a:spcPct val="35000"/>
            </a:spcAft>
            <a:buNone/>
          </a:pPr>
          <a:r>
            <a:rPr lang="en-US" sz="1800" kern="1200" dirty="0">
              <a:latin typeface="Bagatela Medium" pitchFamily="2" charset="77"/>
            </a:rPr>
            <a:t>Proactively reach out to members</a:t>
          </a:r>
        </a:p>
      </dsp:txBody>
      <dsp:txXfrm>
        <a:off x="764873" y="3314248"/>
        <a:ext cx="3794551" cy="66222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D621FD-8DBD-3C4C-8608-1640E2860DF1}">
      <dsp:nvSpPr>
        <dsp:cNvPr id="0" name=""/>
        <dsp:cNvSpPr/>
      </dsp:nvSpPr>
      <dsp:spPr>
        <a:xfrm>
          <a:off x="0" y="3109"/>
          <a:ext cx="4559425" cy="66222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B99C859-06B2-DF4A-8444-8FEC83779BFB}">
      <dsp:nvSpPr>
        <dsp:cNvPr id="0" name=""/>
        <dsp:cNvSpPr/>
      </dsp:nvSpPr>
      <dsp:spPr>
        <a:xfrm>
          <a:off x="200323" y="152110"/>
          <a:ext cx="364225" cy="364225"/>
        </a:xfrm>
        <a:prstGeom prst="rect">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6000" r="-6000"/>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4CDBB8E-131B-7F4F-82BE-B62BF267D4C4}">
      <dsp:nvSpPr>
        <dsp:cNvPr id="0" name=""/>
        <dsp:cNvSpPr/>
      </dsp:nvSpPr>
      <dsp:spPr>
        <a:xfrm>
          <a:off x="764873" y="3109"/>
          <a:ext cx="3794551" cy="6622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0086" tIns="70086" rIns="70086" bIns="70086" numCol="1" spcCol="1270" anchor="ctr" anchorCtr="0">
          <a:noAutofit/>
        </a:bodyPr>
        <a:lstStyle/>
        <a:p>
          <a:pPr marL="0" lvl="0" indent="0" algn="l" defTabSz="800100">
            <a:lnSpc>
              <a:spcPct val="100000"/>
            </a:lnSpc>
            <a:spcBef>
              <a:spcPct val="0"/>
            </a:spcBef>
            <a:spcAft>
              <a:spcPct val="35000"/>
            </a:spcAft>
            <a:buNone/>
          </a:pPr>
          <a:r>
            <a:rPr lang="en-US" sz="1800" kern="1200" dirty="0">
              <a:latin typeface="Bagatela Medium" pitchFamily="2" charset="77"/>
            </a:rPr>
            <a:t>ALLIED's website</a:t>
          </a:r>
        </a:p>
      </dsp:txBody>
      <dsp:txXfrm>
        <a:off x="764873" y="3109"/>
        <a:ext cx="3794551" cy="662227"/>
      </dsp:txXfrm>
    </dsp:sp>
    <dsp:sp modelId="{4EE57D16-DC0F-4CDB-8157-195AD159FAC4}">
      <dsp:nvSpPr>
        <dsp:cNvPr id="0" name=""/>
        <dsp:cNvSpPr/>
      </dsp:nvSpPr>
      <dsp:spPr>
        <a:xfrm>
          <a:off x="0" y="830893"/>
          <a:ext cx="4559425" cy="662227"/>
        </a:xfrm>
        <a:prstGeom prst="roundRect">
          <a:avLst>
            <a:gd name="adj" fmla="val 10000"/>
          </a:avLst>
        </a:prstGeom>
        <a:solidFill>
          <a:schemeClr val="bg1"/>
        </a:solidFill>
        <a:ln>
          <a:noFill/>
        </a:ln>
        <a:effectLst/>
      </dsp:spPr>
      <dsp:style>
        <a:lnRef idx="0">
          <a:scrgbClr r="0" g="0" b="0"/>
        </a:lnRef>
        <a:fillRef idx="1">
          <a:scrgbClr r="0" g="0" b="0"/>
        </a:fillRef>
        <a:effectRef idx="0">
          <a:scrgbClr r="0" g="0" b="0"/>
        </a:effectRef>
        <a:fontRef idx="minor"/>
      </dsp:style>
    </dsp:sp>
    <dsp:sp modelId="{9947BF17-CDC4-4487-9BBE-FFB28AF9E32A}">
      <dsp:nvSpPr>
        <dsp:cNvPr id="0" name=""/>
        <dsp:cNvSpPr/>
      </dsp:nvSpPr>
      <dsp:spPr>
        <a:xfrm>
          <a:off x="200323" y="979895"/>
          <a:ext cx="364225" cy="364225"/>
        </a:xfrm>
        <a:prstGeom prst="rect">
          <a:avLst/>
        </a:prstGeom>
        <a:blipFill>
          <a:blip xmlns:r="http://schemas.openxmlformats.org/officeDocument/2006/relationships"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A5CB340-C7D3-4EEA-B1C2-E038E82E4E63}">
      <dsp:nvSpPr>
        <dsp:cNvPr id="0" name=""/>
        <dsp:cNvSpPr/>
      </dsp:nvSpPr>
      <dsp:spPr>
        <a:xfrm>
          <a:off x="764873" y="830893"/>
          <a:ext cx="3794551" cy="6622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0086" tIns="70086" rIns="70086" bIns="70086" numCol="1" spcCol="1270" anchor="ctr" anchorCtr="0">
          <a:noAutofit/>
        </a:bodyPr>
        <a:lstStyle/>
        <a:p>
          <a:pPr marL="0" lvl="0" indent="0" algn="l" defTabSz="800100">
            <a:lnSpc>
              <a:spcPct val="100000"/>
            </a:lnSpc>
            <a:spcBef>
              <a:spcPct val="0"/>
            </a:spcBef>
            <a:spcAft>
              <a:spcPct val="35000"/>
            </a:spcAft>
            <a:buNone/>
          </a:pPr>
          <a:r>
            <a:rPr lang="en-US" sz="1800" kern="1200" dirty="0">
              <a:latin typeface="Bagatela Medium" pitchFamily="2" charset="77"/>
            </a:rPr>
            <a:t>Shared Calendar</a:t>
          </a:r>
        </a:p>
      </dsp:txBody>
      <dsp:txXfrm>
        <a:off x="764873" y="830893"/>
        <a:ext cx="3794551" cy="662227"/>
      </dsp:txXfrm>
    </dsp:sp>
    <dsp:sp modelId="{83C9F53D-E883-439F-9B98-24C80F8AE764}">
      <dsp:nvSpPr>
        <dsp:cNvPr id="0" name=""/>
        <dsp:cNvSpPr/>
      </dsp:nvSpPr>
      <dsp:spPr>
        <a:xfrm>
          <a:off x="0" y="1658678"/>
          <a:ext cx="4559425" cy="66222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A45D8AF-671A-4EEB-9F47-B33B8745CF8C}">
      <dsp:nvSpPr>
        <dsp:cNvPr id="0" name=""/>
        <dsp:cNvSpPr/>
      </dsp:nvSpPr>
      <dsp:spPr>
        <a:xfrm>
          <a:off x="200323" y="1807679"/>
          <a:ext cx="364225" cy="364225"/>
        </a:xfrm>
        <a:prstGeom prst="rect">
          <a:avLst/>
        </a:prstGeom>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96E6AFD-EC14-4E93-A824-C190D6DAD7B9}">
      <dsp:nvSpPr>
        <dsp:cNvPr id="0" name=""/>
        <dsp:cNvSpPr/>
      </dsp:nvSpPr>
      <dsp:spPr>
        <a:xfrm>
          <a:off x="764873" y="1658678"/>
          <a:ext cx="3794551" cy="6622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0086" tIns="70086" rIns="70086" bIns="70086" numCol="1" spcCol="1270" anchor="ctr" anchorCtr="0">
          <a:noAutofit/>
        </a:bodyPr>
        <a:lstStyle/>
        <a:p>
          <a:pPr marL="0" lvl="0" indent="0" algn="l" defTabSz="800100">
            <a:lnSpc>
              <a:spcPct val="100000"/>
            </a:lnSpc>
            <a:spcBef>
              <a:spcPct val="0"/>
            </a:spcBef>
            <a:spcAft>
              <a:spcPct val="35000"/>
            </a:spcAft>
            <a:buNone/>
          </a:pPr>
          <a:r>
            <a:rPr lang="en-US" sz="1800" kern="1200" dirty="0">
              <a:latin typeface="Bagatela Medium" pitchFamily="2" charset="77"/>
            </a:rPr>
            <a:t>Document management system</a:t>
          </a:r>
        </a:p>
      </dsp:txBody>
      <dsp:txXfrm>
        <a:off x="764873" y="1658678"/>
        <a:ext cx="3794551" cy="662227"/>
      </dsp:txXfrm>
    </dsp:sp>
    <dsp:sp modelId="{516BA57C-A5F1-4579-A7E7-ECDDBA66C967}">
      <dsp:nvSpPr>
        <dsp:cNvPr id="0" name=""/>
        <dsp:cNvSpPr/>
      </dsp:nvSpPr>
      <dsp:spPr>
        <a:xfrm>
          <a:off x="0" y="2486463"/>
          <a:ext cx="4559425" cy="66222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5CBACFC-BFF7-4E83-A601-47781A6A44CD}">
      <dsp:nvSpPr>
        <dsp:cNvPr id="0" name=""/>
        <dsp:cNvSpPr/>
      </dsp:nvSpPr>
      <dsp:spPr>
        <a:xfrm>
          <a:off x="200323" y="2635464"/>
          <a:ext cx="364225" cy="364225"/>
        </a:xfrm>
        <a:prstGeom prst="rect">
          <a:avLst/>
        </a:prstGeom>
        <a:blipFill>
          <a:blip xmlns:r="http://schemas.openxmlformats.org/officeDocument/2006/relationships"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5A00AF1-C695-42E2-864A-8CF2EF6DFDB3}">
      <dsp:nvSpPr>
        <dsp:cNvPr id="0" name=""/>
        <dsp:cNvSpPr/>
      </dsp:nvSpPr>
      <dsp:spPr>
        <a:xfrm>
          <a:off x="764873" y="2486463"/>
          <a:ext cx="3794551" cy="6622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0086" tIns="70086" rIns="70086" bIns="70086" numCol="1" spcCol="1270" anchor="ctr" anchorCtr="0">
          <a:noAutofit/>
        </a:bodyPr>
        <a:lstStyle/>
        <a:p>
          <a:pPr marL="0" lvl="0" indent="0" algn="l" defTabSz="800100">
            <a:lnSpc>
              <a:spcPct val="100000"/>
            </a:lnSpc>
            <a:spcBef>
              <a:spcPct val="0"/>
            </a:spcBef>
            <a:spcAft>
              <a:spcPct val="35000"/>
            </a:spcAft>
            <a:buNone/>
          </a:pPr>
          <a:r>
            <a:rPr lang="en-US" sz="1800" kern="1200" dirty="0">
              <a:latin typeface="Bagatela Medium" pitchFamily="2" charset="77"/>
            </a:rPr>
            <a:t>Official channels for communications</a:t>
          </a:r>
        </a:p>
      </dsp:txBody>
      <dsp:txXfrm>
        <a:off x="764873" y="2486463"/>
        <a:ext cx="3794551" cy="662227"/>
      </dsp:txXfrm>
    </dsp:sp>
    <dsp:sp modelId="{E5ABB209-A460-E54E-BB38-A28166E57130}">
      <dsp:nvSpPr>
        <dsp:cNvPr id="0" name=""/>
        <dsp:cNvSpPr/>
      </dsp:nvSpPr>
      <dsp:spPr>
        <a:xfrm>
          <a:off x="0" y="3314248"/>
          <a:ext cx="4559425" cy="66222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73B761E-2876-2E41-9487-379C9CEF7AD0}">
      <dsp:nvSpPr>
        <dsp:cNvPr id="0" name=""/>
        <dsp:cNvSpPr/>
      </dsp:nvSpPr>
      <dsp:spPr>
        <a:xfrm>
          <a:off x="200323" y="3463249"/>
          <a:ext cx="364225" cy="364225"/>
        </a:xfrm>
        <a:prstGeom prst="rect">
          <a:avLst/>
        </a:prstGeom>
        <a:blipFill rotWithShape="1">
          <a:blip xmlns:r="http://schemas.openxmlformats.org/officeDocument/2006/relationships" r:embed="rId8">
            <a:extLst>
              <a:ext uri="{96DAC541-7B7A-43D3-8B79-37D633B846F1}">
                <asvg:svgBlip xmlns:asvg="http://schemas.microsoft.com/office/drawing/2016/SVG/main" r:embed="rId9"/>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D6273E3-223D-F342-B4DD-20ADF31702AA}">
      <dsp:nvSpPr>
        <dsp:cNvPr id="0" name=""/>
        <dsp:cNvSpPr/>
      </dsp:nvSpPr>
      <dsp:spPr>
        <a:xfrm>
          <a:off x="764873" y="3314248"/>
          <a:ext cx="3794551" cy="6622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0086" tIns="70086" rIns="70086" bIns="70086" numCol="1" spcCol="1270" anchor="ctr" anchorCtr="0">
          <a:noAutofit/>
        </a:bodyPr>
        <a:lstStyle/>
        <a:p>
          <a:pPr marL="0" lvl="0" indent="0" algn="l" defTabSz="800100">
            <a:lnSpc>
              <a:spcPct val="100000"/>
            </a:lnSpc>
            <a:spcBef>
              <a:spcPct val="0"/>
            </a:spcBef>
            <a:spcAft>
              <a:spcPct val="35000"/>
            </a:spcAft>
            <a:buNone/>
          </a:pPr>
          <a:r>
            <a:rPr lang="en-US" sz="1800" kern="1200" dirty="0">
              <a:latin typeface="Bagatela Medium" pitchFamily="2" charset="77"/>
            </a:rPr>
            <a:t>Proactively reach out to members</a:t>
          </a:r>
        </a:p>
      </dsp:txBody>
      <dsp:txXfrm>
        <a:off x="764873" y="3314248"/>
        <a:ext cx="3794551" cy="66222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D621FD-8DBD-3C4C-8608-1640E2860DF1}">
      <dsp:nvSpPr>
        <dsp:cNvPr id="0" name=""/>
        <dsp:cNvSpPr/>
      </dsp:nvSpPr>
      <dsp:spPr>
        <a:xfrm>
          <a:off x="0" y="3109"/>
          <a:ext cx="4559425" cy="66222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B99C859-06B2-DF4A-8444-8FEC83779BFB}">
      <dsp:nvSpPr>
        <dsp:cNvPr id="0" name=""/>
        <dsp:cNvSpPr/>
      </dsp:nvSpPr>
      <dsp:spPr>
        <a:xfrm>
          <a:off x="200323" y="152110"/>
          <a:ext cx="364225" cy="364225"/>
        </a:xfrm>
        <a:prstGeom prst="rect">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6000" r="-6000"/>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4CDBB8E-131B-7F4F-82BE-B62BF267D4C4}">
      <dsp:nvSpPr>
        <dsp:cNvPr id="0" name=""/>
        <dsp:cNvSpPr/>
      </dsp:nvSpPr>
      <dsp:spPr>
        <a:xfrm>
          <a:off x="764873" y="3109"/>
          <a:ext cx="3794551" cy="6622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0086" tIns="70086" rIns="70086" bIns="70086" numCol="1" spcCol="1270" anchor="ctr" anchorCtr="0">
          <a:noAutofit/>
        </a:bodyPr>
        <a:lstStyle/>
        <a:p>
          <a:pPr marL="0" lvl="0" indent="0" algn="l" defTabSz="800100">
            <a:lnSpc>
              <a:spcPct val="100000"/>
            </a:lnSpc>
            <a:spcBef>
              <a:spcPct val="0"/>
            </a:spcBef>
            <a:spcAft>
              <a:spcPct val="35000"/>
            </a:spcAft>
            <a:buNone/>
          </a:pPr>
          <a:r>
            <a:rPr lang="en-US" sz="1800" kern="1200" dirty="0">
              <a:latin typeface="Bagatela Medium" pitchFamily="2" charset="77"/>
            </a:rPr>
            <a:t>ALLIED's website</a:t>
          </a:r>
        </a:p>
      </dsp:txBody>
      <dsp:txXfrm>
        <a:off x="764873" y="3109"/>
        <a:ext cx="3794551" cy="662227"/>
      </dsp:txXfrm>
    </dsp:sp>
    <dsp:sp modelId="{4EE57D16-DC0F-4CDB-8157-195AD159FAC4}">
      <dsp:nvSpPr>
        <dsp:cNvPr id="0" name=""/>
        <dsp:cNvSpPr/>
      </dsp:nvSpPr>
      <dsp:spPr>
        <a:xfrm>
          <a:off x="0" y="830893"/>
          <a:ext cx="4559425" cy="66222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947BF17-CDC4-4487-9BBE-FFB28AF9E32A}">
      <dsp:nvSpPr>
        <dsp:cNvPr id="0" name=""/>
        <dsp:cNvSpPr/>
      </dsp:nvSpPr>
      <dsp:spPr>
        <a:xfrm>
          <a:off x="200323" y="979895"/>
          <a:ext cx="364225" cy="364225"/>
        </a:xfrm>
        <a:prstGeom prst="rect">
          <a:avLst/>
        </a:prstGeom>
        <a:blipFill>
          <a:blip xmlns:r="http://schemas.openxmlformats.org/officeDocument/2006/relationships"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A5CB340-C7D3-4EEA-B1C2-E038E82E4E63}">
      <dsp:nvSpPr>
        <dsp:cNvPr id="0" name=""/>
        <dsp:cNvSpPr/>
      </dsp:nvSpPr>
      <dsp:spPr>
        <a:xfrm>
          <a:off x="764873" y="830893"/>
          <a:ext cx="3794551" cy="6622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0086" tIns="70086" rIns="70086" bIns="70086" numCol="1" spcCol="1270" anchor="ctr" anchorCtr="0">
          <a:noAutofit/>
        </a:bodyPr>
        <a:lstStyle/>
        <a:p>
          <a:pPr marL="0" lvl="0" indent="0" algn="l" defTabSz="800100">
            <a:lnSpc>
              <a:spcPct val="100000"/>
            </a:lnSpc>
            <a:spcBef>
              <a:spcPct val="0"/>
            </a:spcBef>
            <a:spcAft>
              <a:spcPct val="35000"/>
            </a:spcAft>
            <a:buNone/>
          </a:pPr>
          <a:r>
            <a:rPr lang="en-US" sz="1800" kern="1200" dirty="0">
              <a:latin typeface="Bagatela Medium" pitchFamily="2" charset="77"/>
            </a:rPr>
            <a:t>Shared Calendar</a:t>
          </a:r>
        </a:p>
      </dsp:txBody>
      <dsp:txXfrm>
        <a:off x="764873" y="830893"/>
        <a:ext cx="3794551" cy="662227"/>
      </dsp:txXfrm>
    </dsp:sp>
    <dsp:sp modelId="{83C9F53D-E883-439F-9B98-24C80F8AE764}">
      <dsp:nvSpPr>
        <dsp:cNvPr id="0" name=""/>
        <dsp:cNvSpPr/>
      </dsp:nvSpPr>
      <dsp:spPr>
        <a:xfrm>
          <a:off x="0" y="1658678"/>
          <a:ext cx="4559425" cy="662227"/>
        </a:xfrm>
        <a:prstGeom prst="roundRect">
          <a:avLst>
            <a:gd name="adj" fmla="val 10000"/>
          </a:avLst>
        </a:prstGeom>
        <a:solidFill>
          <a:schemeClr val="bg1"/>
        </a:solidFill>
        <a:ln>
          <a:noFill/>
        </a:ln>
        <a:effectLst/>
      </dsp:spPr>
      <dsp:style>
        <a:lnRef idx="0">
          <a:scrgbClr r="0" g="0" b="0"/>
        </a:lnRef>
        <a:fillRef idx="1">
          <a:scrgbClr r="0" g="0" b="0"/>
        </a:fillRef>
        <a:effectRef idx="0">
          <a:scrgbClr r="0" g="0" b="0"/>
        </a:effectRef>
        <a:fontRef idx="minor"/>
      </dsp:style>
    </dsp:sp>
    <dsp:sp modelId="{7A45D8AF-671A-4EEB-9F47-B33B8745CF8C}">
      <dsp:nvSpPr>
        <dsp:cNvPr id="0" name=""/>
        <dsp:cNvSpPr/>
      </dsp:nvSpPr>
      <dsp:spPr>
        <a:xfrm>
          <a:off x="200323" y="1807679"/>
          <a:ext cx="364225" cy="364225"/>
        </a:xfrm>
        <a:prstGeom prst="rect">
          <a:avLst/>
        </a:prstGeom>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96E6AFD-EC14-4E93-A824-C190D6DAD7B9}">
      <dsp:nvSpPr>
        <dsp:cNvPr id="0" name=""/>
        <dsp:cNvSpPr/>
      </dsp:nvSpPr>
      <dsp:spPr>
        <a:xfrm>
          <a:off x="764873" y="1658678"/>
          <a:ext cx="3794551" cy="6622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0086" tIns="70086" rIns="70086" bIns="70086" numCol="1" spcCol="1270" anchor="ctr" anchorCtr="0">
          <a:noAutofit/>
        </a:bodyPr>
        <a:lstStyle/>
        <a:p>
          <a:pPr marL="0" lvl="0" indent="0" algn="l" defTabSz="800100">
            <a:lnSpc>
              <a:spcPct val="100000"/>
            </a:lnSpc>
            <a:spcBef>
              <a:spcPct val="0"/>
            </a:spcBef>
            <a:spcAft>
              <a:spcPct val="35000"/>
            </a:spcAft>
            <a:buNone/>
          </a:pPr>
          <a:r>
            <a:rPr lang="en-US" sz="1800" kern="1200" dirty="0">
              <a:latin typeface="Bagatela Medium" pitchFamily="2" charset="77"/>
            </a:rPr>
            <a:t>Document management system</a:t>
          </a:r>
        </a:p>
      </dsp:txBody>
      <dsp:txXfrm>
        <a:off x="764873" y="1658678"/>
        <a:ext cx="3794551" cy="662227"/>
      </dsp:txXfrm>
    </dsp:sp>
    <dsp:sp modelId="{516BA57C-A5F1-4579-A7E7-ECDDBA66C967}">
      <dsp:nvSpPr>
        <dsp:cNvPr id="0" name=""/>
        <dsp:cNvSpPr/>
      </dsp:nvSpPr>
      <dsp:spPr>
        <a:xfrm>
          <a:off x="0" y="2486463"/>
          <a:ext cx="4559425" cy="66222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5CBACFC-BFF7-4E83-A601-47781A6A44CD}">
      <dsp:nvSpPr>
        <dsp:cNvPr id="0" name=""/>
        <dsp:cNvSpPr/>
      </dsp:nvSpPr>
      <dsp:spPr>
        <a:xfrm>
          <a:off x="200323" y="2635464"/>
          <a:ext cx="364225" cy="364225"/>
        </a:xfrm>
        <a:prstGeom prst="rect">
          <a:avLst/>
        </a:prstGeom>
        <a:blipFill>
          <a:blip xmlns:r="http://schemas.openxmlformats.org/officeDocument/2006/relationships"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5A00AF1-C695-42E2-864A-8CF2EF6DFDB3}">
      <dsp:nvSpPr>
        <dsp:cNvPr id="0" name=""/>
        <dsp:cNvSpPr/>
      </dsp:nvSpPr>
      <dsp:spPr>
        <a:xfrm>
          <a:off x="764873" y="2486463"/>
          <a:ext cx="3794551" cy="6622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0086" tIns="70086" rIns="70086" bIns="70086" numCol="1" spcCol="1270" anchor="ctr" anchorCtr="0">
          <a:noAutofit/>
        </a:bodyPr>
        <a:lstStyle/>
        <a:p>
          <a:pPr marL="0" lvl="0" indent="0" algn="l" defTabSz="800100">
            <a:lnSpc>
              <a:spcPct val="100000"/>
            </a:lnSpc>
            <a:spcBef>
              <a:spcPct val="0"/>
            </a:spcBef>
            <a:spcAft>
              <a:spcPct val="35000"/>
            </a:spcAft>
            <a:buNone/>
          </a:pPr>
          <a:r>
            <a:rPr lang="en-US" sz="1800" kern="1200" dirty="0">
              <a:latin typeface="Bagatela Medium" pitchFamily="2" charset="77"/>
            </a:rPr>
            <a:t>Official channels for communications</a:t>
          </a:r>
        </a:p>
      </dsp:txBody>
      <dsp:txXfrm>
        <a:off x="764873" y="2486463"/>
        <a:ext cx="3794551" cy="662227"/>
      </dsp:txXfrm>
    </dsp:sp>
    <dsp:sp modelId="{E5ABB209-A460-E54E-BB38-A28166E57130}">
      <dsp:nvSpPr>
        <dsp:cNvPr id="0" name=""/>
        <dsp:cNvSpPr/>
      </dsp:nvSpPr>
      <dsp:spPr>
        <a:xfrm>
          <a:off x="0" y="3314248"/>
          <a:ext cx="4559425" cy="66222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73B761E-2876-2E41-9487-379C9CEF7AD0}">
      <dsp:nvSpPr>
        <dsp:cNvPr id="0" name=""/>
        <dsp:cNvSpPr/>
      </dsp:nvSpPr>
      <dsp:spPr>
        <a:xfrm>
          <a:off x="200323" y="3463249"/>
          <a:ext cx="364225" cy="364225"/>
        </a:xfrm>
        <a:prstGeom prst="rect">
          <a:avLst/>
        </a:prstGeom>
        <a:blipFill rotWithShape="1">
          <a:blip xmlns:r="http://schemas.openxmlformats.org/officeDocument/2006/relationships" r:embed="rId8">
            <a:extLst>
              <a:ext uri="{96DAC541-7B7A-43D3-8B79-37D633B846F1}">
                <asvg:svgBlip xmlns:asvg="http://schemas.microsoft.com/office/drawing/2016/SVG/main" r:embed="rId9"/>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D6273E3-223D-F342-B4DD-20ADF31702AA}">
      <dsp:nvSpPr>
        <dsp:cNvPr id="0" name=""/>
        <dsp:cNvSpPr/>
      </dsp:nvSpPr>
      <dsp:spPr>
        <a:xfrm>
          <a:off x="764873" y="3314248"/>
          <a:ext cx="3794551" cy="6622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0086" tIns="70086" rIns="70086" bIns="70086" numCol="1" spcCol="1270" anchor="ctr" anchorCtr="0">
          <a:noAutofit/>
        </a:bodyPr>
        <a:lstStyle/>
        <a:p>
          <a:pPr marL="0" lvl="0" indent="0" algn="l" defTabSz="800100">
            <a:lnSpc>
              <a:spcPct val="100000"/>
            </a:lnSpc>
            <a:spcBef>
              <a:spcPct val="0"/>
            </a:spcBef>
            <a:spcAft>
              <a:spcPct val="35000"/>
            </a:spcAft>
            <a:buNone/>
          </a:pPr>
          <a:r>
            <a:rPr lang="en-US" sz="1800" kern="1200" dirty="0">
              <a:latin typeface="Bagatela Medium" pitchFamily="2" charset="77"/>
            </a:rPr>
            <a:t>Proactively reach out to members</a:t>
          </a:r>
        </a:p>
      </dsp:txBody>
      <dsp:txXfrm>
        <a:off x="764873" y="3314248"/>
        <a:ext cx="3794551" cy="66222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D621FD-8DBD-3C4C-8608-1640E2860DF1}">
      <dsp:nvSpPr>
        <dsp:cNvPr id="0" name=""/>
        <dsp:cNvSpPr/>
      </dsp:nvSpPr>
      <dsp:spPr>
        <a:xfrm>
          <a:off x="0" y="3109"/>
          <a:ext cx="4559425" cy="66222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B99C859-06B2-DF4A-8444-8FEC83779BFB}">
      <dsp:nvSpPr>
        <dsp:cNvPr id="0" name=""/>
        <dsp:cNvSpPr/>
      </dsp:nvSpPr>
      <dsp:spPr>
        <a:xfrm>
          <a:off x="200323" y="152110"/>
          <a:ext cx="364225" cy="364225"/>
        </a:xfrm>
        <a:prstGeom prst="rect">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6000" r="-6000"/>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4CDBB8E-131B-7F4F-82BE-B62BF267D4C4}">
      <dsp:nvSpPr>
        <dsp:cNvPr id="0" name=""/>
        <dsp:cNvSpPr/>
      </dsp:nvSpPr>
      <dsp:spPr>
        <a:xfrm>
          <a:off x="764873" y="3109"/>
          <a:ext cx="3794551" cy="6622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0086" tIns="70086" rIns="70086" bIns="70086" numCol="1" spcCol="1270" anchor="ctr" anchorCtr="0">
          <a:noAutofit/>
        </a:bodyPr>
        <a:lstStyle/>
        <a:p>
          <a:pPr marL="0" lvl="0" indent="0" algn="l" defTabSz="800100">
            <a:lnSpc>
              <a:spcPct val="100000"/>
            </a:lnSpc>
            <a:spcBef>
              <a:spcPct val="0"/>
            </a:spcBef>
            <a:spcAft>
              <a:spcPct val="35000"/>
            </a:spcAft>
            <a:buNone/>
          </a:pPr>
          <a:r>
            <a:rPr lang="en-US" sz="1800" kern="1200" dirty="0">
              <a:latin typeface="Bagatela Medium" pitchFamily="2" charset="77"/>
            </a:rPr>
            <a:t>ALLIED's website</a:t>
          </a:r>
        </a:p>
      </dsp:txBody>
      <dsp:txXfrm>
        <a:off x="764873" y="3109"/>
        <a:ext cx="3794551" cy="662227"/>
      </dsp:txXfrm>
    </dsp:sp>
    <dsp:sp modelId="{4EE57D16-DC0F-4CDB-8157-195AD159FAC4}">
      <dsp:nvSpPr>
        <dsp:cNvPr id="0" name=""/>
        <dsp:cNvSpPr/>
      </dsp:nvSpPr>
      <dsp:spPr>
        <a:xfrm>
          <a:off x="0" y="830893"/>
          <a:ext cx="4559425" cy="66222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947BF17-CDC4-4487-9BBE-FFB28AF9E32A}">
      <dsp:nvSpPr>
        <dsp:cNvPr id="0" name=""/>
        <dsp:cNvSpPr/>
      </dsp:nvSpPr>
      <dsp:spPr>
        <a:xfrm>
          <a:off x="200323" y="979895"/>
          <a:ext cx="364225" cy="364225"/>
        </a:xfrm>
        <a:prstGeom prst="rect">
          <a:avLst/>
        </a:prstGeom>
        <a:blipFill>
          <a:blip xmlns:r="http://schemas.openxmlformats.org/officeDocument/2006/relationships"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A5CB340-C7D3-4EEA-B1C2-E038E82E4E63}">
      <dsp:nvSpPr>
        <dsp:cNvPr id="0" name=""/>
        <dsp:cNvSpPr/>
      </dsp:nvSpPr>
      <dsp:spPr>
        <a:xfrm>
          <a:off x="764873" y="830893"/>
          <a:ext cx="3794551" cy="6622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0086" tIns="70086" rIns="70086" bIns="70086" numCol="1" spcCol="1270" anchor="ctr" anchorCtr="0">
          <a:noAutofit/>
        </a:bodyPr>
        <a:lstStyle/>
        <a:p>
          <a:pPr marL="0" lvl="0" indent="0" algn="l" defTabSz="800100">
            <a:lnSpc>
              <a:spcPct val="100000"/>
            </a:lnSpc>
            <a:spcBef>
              <a:spcPct val="0"/>
            </a:spcBef>
            <a:spcAft>
              <a:spcPct val="35000"/>
            </a:spcAft>
            <a:buNone/>
          </a:pPr>
          <a:r>
            <a:rPr lang="en-US" sz="1800" kern="1200" dirty="0">
              <a:latin typeface="Bagatela Medium" pitchFamily="2" charset="77"/>
            </a:rPr>
            <a:t>Shared Calendar</a:t>
          </a:r>
        </a:p>
      </dsp:txBody>
      <dsp:txXfrm>
        <a:off x="764873" y="830893"/>
        <a:ext cx="3794551" cy="662227"/>
      </dsp:txXfrm>
    </dsp:sp>
    <dsp:sp modelId="{83C9F53D-E883-439F-9B98-24C80F8AE764}">
      <dsp:nvSpPr>
        <dsp:cNvPr id="0" name=""/>
        <dsp:cNvSpPr/>
      </dsp:nvSpPr>
      <dsp:spPr>
        <a:xfrm>
          <a:off x="0" y="1658678"/>
          <a:ext cx="4559425" cy="66222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A45D8AF-671A-4EEB-9F47-B33B8745CF8C}">
      <dsp:nvSpPr>
        <dsp:cNvPr id="0" name=""/>
        <dsp:cNvSpPr/>
      </dsp:nvSpPr>
      <dsp:spPr>
        <a:xfrm>
          <a:off x="200323" y="1807679"/>
          <a:ext cx="364225" cy="364225"/>
        </a:xfrm>
        <a:prstGeom prst="rect">
          <a:avLst/>
        </a:prstGeom>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96E6AFD-EC14-4E93-A824-C190D6DAD7B9}">
      <dsp:nvSpPr>
        <dsp:cNvPr id="0" name=""/>
        <dsp:cNvSpPr/>
      </dsp:nvSpPr>
      <dsp:spPr>
        <a:xfrm>
          <a:off x="764873" y="1658678"/>
          <a:ext cx="3794551" cy="6622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0086" tIns="70086" rIns="70086" bIns="70086" numCol="1" spcCol="1270" anchor="ctr" anchorCtr="0">
          <a:noAutofit/>
        </a:bodyPr>
        <a:lstStyle/>
        <a:p>
          <a:pPr marL="0" lvl="0" indent="0" algn="l" defTabSz="800100">
            <a:lnSpc>
              <a:spcPct val="100000"/>
            </a:lnSpc>
            <a:spcBef>
              <a:spcPct val="0"/>
            </a:spcBef>
            <a:spcAft>
              <a:spcPct val="35000"/>
            </a:spcAft>
            <a:buNone/>
          </a:pPr>
          <a:r>
            <a:rPr lang="en-US" sz="1800" kern="1200" dirty="0">
              <a:latin typeface="Bagatela Medium" pitchFamily="2" charset="77"/>
            </a:rPr>
            <a:t>Document management system</a:t>
          </a:r>
        </a:p>
      </dsp:txBody>
      <dsp:txXfrm>
        <a:off x="764873" y="1658678"/>
        <a:ext cx="3794551" cy="662227"/>
      </dsp:txXfrm>
    </dsp:sp>
    <dsp:sp modelId="{516BA57C-A5F1-4579-A7E7-ECDDBA66C967}">
      <dsp:nvSpPr>
        <dsp:cNvPr id="0" name=""/>
        <dsp:cNvSpPr/>
      </dsp:nvSpPr>
      <dsp:spPr>
        <a:xfrm>
          <a:off x="0" y="2486463"/>
          <a:ext cx="4559425" cy="662227"/>
        </a:xfrm>
        <a:prstGeom prst="roundRect">
          <a:avLst>
            <a:gd name="adj" fmla="val 10000"/>
          </a:avLst>
        </a:prstGeom>
        <a:solidFill>
          <a:schemeClr val="bg1"/>
        </a:solidFill>
        <a:ln>
          <a:noFill/>
        </a:ln>
        <a:effectLst/>
      </dsp:spPr>
      <dsp:style>
        <a:lnRef idx="0">
          <a:scrgbClr r="0" g="0" b="0"/>
        </a:lnRef>
        <a:fillRef idx="1">
          <a:scrgbClr r="0" g="0" b="0"/>
        </a:fillRef>
        <a:effectRef idx="0">
          <a:scrgbClr r="0" g="0" b="0"/>
        </a:effectRef>
        <a:fontRef idx="minor"/>
      </dsp:style>
    </dsp:sp>
    <dsp:sp modelId="{35CBACFC-BFF7-4E83-A601-47781A6A44CD}">
      <dsp:nvSpPr>
        <dsp:cNvPr id="0" name=""/>
        <dsp:cNvSpPr/>
      </dsp:nvSpPr>
      <dsp:spPr>
        <a:xfrm>
          <a:off x="200323" y="2635464"/>
          <a:ext cx="364225" cy="364225"/>
        </a:xfrm>
        <a:prstGeom prst="rect">
          <a:avLst/>
        </a:prstGeom>
        <a:blipFill>
          <a:blip xmlns:r="http://schemas.openxmlformats.org/officeDocument/2006/relationships"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5A00AF1-C695-42E2-864A-8CF2EF6DFDB3}">
      <dsp:nvSpPr>
        <dsp:cNvPr id="0" name=""/>
        <dsp:cNvSpPr/>
      </dsp:nvSpPr>
      <dsp:spPr>
        <a:xfrm>
          <a:off x="764873" y="2486463"/>
          <a:ext cx="3794551" cy="6622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0086" tIns="70086" rIns="70086" bIns="70086" numCol="1" spcCol="1270" anchor="ctr" anchorCtr="0">
          <a:noAutofit/>
        </a:bodyPr>
        <a:lstStyle/>
        <a:p>
          <a:pPr marL="0" lvl="0" indent="0" algn="l" defTabSz="800100">
            <a:lnSpc>
              <a:spcPct val="100000"/>
            </a:lnSpc>
            <a:spcBef>
              <a:spcPct val="0"/>
            </a:spcBef>
            <a:spcAft>
              <a:spcPct val="35000"/>
            </a:spcAft>
            <a:buNone/>
          </a:pPr>
          <a:r>
            <a:rPr lang="en-US" sz="1800" kern="1200" dirty="0">
              <a:latin typeface="Bagatela Medium" pitchFamily="2" charset="77"/>
            </a:rPr>
            <a:t>Official channels for communications</a:t>
          </a:r>
        </a:p>
      </dsp:txBody>
      <dsp:txXfrm>
        <a:off x="764873" y="2486463"/>
        <a:ext cx="3794551" cy="662227"/>
      </dsp:txXfrm>
    </dsp:sp>
    <dsp:sp modelId="{E5ABB209-A460-E54E-BB38-A28166E57130}">
      <dsp:nvSpPr>
        <dsp:cNvPr id="0" name=""/>
        <dsp:cNvSpPr/>
      </dsp:nvSpPr>
      <dsp:spPr>
        <a:xfrm>
          <a:off x="0" y="3314248"/>
          <a:ext cx="4559425" cy="66222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73B761E-2876-2E41-9487-379C9CEF7AD0}">
      <dsp:nvSpPr>
        <dsp:cNvPr id="0" name=""/>
        <dsp:cNvSpPr/>
      </dsp:nvSpPr>
      <dsp:spPr>
        <a:xfrm>
          <a:off x="200323" y="3463249"/>
          <a:ext cx="364225" cy="364225"/>
        </a:xfrm>
        <a:prstGeom prst="rect">
          <a:avLst/>
        </a:prstGeom>
        <a:blipFill rotWithShape="1">
          <a:blip xmlns:r="http://schemas.openxmlformats.org/officeDocument/2006/relationships" r:embed="rId8">
            <a:extLst>
              <a:ext uri="{96DAC541-7B7A-43D3-8B79-37D633B846F1}">
                <asvg:svgBlip xmlns:asvg="http://schemas.microsoft.com/office/drawing/2016/SVG/main" r:embed="rId9"/>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D6273E3-223D-F342-B4DD-20ADF31702AA}">
      <dsp:nvSpPr>
        <dsp:cNvPr id="0" name=""/>
        <dsp:cNvSpPr/>
      </dsp:nvSpPr>
      <dsp:spPr>
        <a:xfrm>
          <a:off x="764873" y="3314248"/>
          <a:ext cx="3794551" cy="6622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0086" tIns="70086" rIns="70086" bIns="70086" numCol="1" spcCol="1270" anchor="ctr" anchorCtr="0">
          <a:noAutofit/>
        </a:bodyPr>
        <a:lstStyle/>
        <a:p>
          <a:pPr marL="0" lvl="0" indent="0" algn="l" defTabSz="800100">
            <a:lnSpc>
              <a:spcPct val="100000"/>
            </a:lnSpc>
            <a:spcBef>
              <a:spcPct val="0"/>
            </a:spcBef>
            <a:spcAft>
              <a:spcPct val="35000"/>
            </a:spcAft>
            <a:buNone/>
          </a:pPr>
          <a:r>
            <a:rPr lang="en-US" sz="1800" kern="1200" dirty="0">
              <a:latin typeface="Bagatela Medium" pitchFamily="2" charset="77"/>
            </a:rPr>
            <a:t>Proactively reach out to members</a:t>
          </a:r>
        </a:p>
      </dsp:txBody>
      <dsp:txXfrm>
        <a:off x="764873" y="3314248"/>
        <a:ext cx="3794551" cy="66222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D621FD-8DBD-3C4C-8608-1640E2860DF1}">
      <dsp:nvSpPr>
        <dsp:cNvPr id="0" name=""/>
        <dsp:cNvSpPr/>
      </dsp:nvSpPr>
      <dsp:spPr>
        <a:xfrm>
          <a:off x="0" y="3109"/>
          <a:ext cx="4559425" cy="66222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B99C859-06B2-DF4A-8444-8FEC83779BFB}">
      <dsp:nvSpPr>
        <dsp:cNvPr id="0" name=""/>
        <dsp:cNvSpPr/>
      </dsp:nvSpPr>
      <dsp:spPr>
        <a:xfrm>
          <a:off x="200323" y="152110"/>
          <a:ext cx="364225" cy="364225"/>
        </a:xfrm>
        <a:prstGeom prst="rect">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6000" r="-6000"/>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4CDBB8E-131B-7F4F-82BE-B62BF267D4C4}">
      <dsp:nvSpPr>
        <dsp:cNvPr id="0" name=""/>
        <dsp:cNvSpPr/>
      </dsp:nvSpPr>
      <dsp:spPr>
        <a:xfrm>
          <a:off x="764873" y="3109"/>
          <a:ext cx="3794551" cy="6622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0086" tIns="70086" rIns="70086" bIns="70086" numCol="1" spcCol="1270" anchor="ctr" anchorCtr="0">
          <a:noAutofit/>
        </a:bodyPr>
        <a:lstStyle/>
        <a:p>
          <a:pPr marL="0" lvl="0" indent="0" algn="l" defTabSz="800100">
            <a:lnSpc>
              <a:spcPct val="100000"/>
            </a:lnSpc>
            <a:spcBef>
              <a:spcPct val="0"/>
            </a:spcBef>
            <a:spcAft>
              <a:spcPct val="35000"/>
            </a:spcAft>
            <a:buNone/>
          </a:pPr>
          <a:r>
            <a:rPr lang="en-US" sz="1800" kern="1200" dirty="0">
              <a:latin typeface="Bagatela Medium" pitchFamily="2" charset="77"/>
            </a:rPr>
            <a:t>ALLIED's website</a:t>
          </a:r>
        </a:p>
      </dsp:txBody>
      <dsp:txXfrm>
        <a:off x="764873" y="3109"/>
        <a:ext cx="3794551" cy="662227"/>
      </dsp:txXfrm>
    </dsp:sp>
    <dsp:sp modelId="{4EE57D16-DC0F-4CDB-8157-195AD159FAC4}">
      <dsp:nvSpPr>
        <dsp:cNvPr id="0" name=""/>
        <dsp:cNvSpPr/>
      </dsp:nvSpPr>
      <dsp:spPr>
        <a:xfrm>
          <a:off x="0" y="830893"/>
          <a:ext cx="4559425" cy="66222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947BF17-CDC4-4487-9BBE-FFB28AF9E32A}">
      <dsp:nvSpPr>
        <dsp:cNvPr id="0" name=""/>
        <dsp:cNvSpPr/>
      </dsp:nvSpPr>
      <dsp:spPr>
        <a:xfrm>
          <a:off x="200323" y="979895"/>
          <a:ext cx="364225" cy="364225"/>
        </a:xfrm>
        <a:prstGeom prst="rect">
          <a:avLst/>
        </a:prstGeom>
        <a:blipFill>
          <a:blip xmlns:r="http://schemas.openxmlformats.org/officeDocument/2006/relationships"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A5CB340-C7D3-4EEA-B1C2-E038E82E4E63}">
      <dsp:nvSpPr>
        <dsp:cNvPr id="0" name=""/>
        <dsp:cNvSpPr/>
      </dsp:nvSpPr>
      <dsp:spPr>
        <a:xfrm>
          <a:off x="764873" y="830893"/>
          <a:ext cx="3794551" cy="6622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0086" tIns="70086" rIns="70086" bIns="70086" numCol="1" spcCol="1270" anchor="ctr" anchorCtr="0">
          <a:noAutofit/>
        </a:bodyPr>
        <a:lstStyle/>
        <a:p>
          <a:pPr marL="0" lvl="0" indent="0" algn="l" defTabSz="800100">
            <a:lnSpc>
              <a:spcPct val="100000"/>
            </a:lnSpc>
            <a:spcBef>
              <a:spcPct val="0"/>
            </a:spcBef>
            <a:spcAft>
              <a:spcPct val="35000"/>
            </a:spcAft>
            <a:buNone/>
          </a:pPr>
          <a:r>
            <a:rPr lang="en-US" sz="1800" kern="1200" dirty="0">
              <a:latin typeface="Bagatela Medium" pitchFamily="2" charset="77"/>
            </a:rPr>
            <a:t>Shared Calendar</a:t>
          </a:r>
        </a:p>
      </dsp:txBody>
      <dsp:txXfrm>
        <a:off x="764873" y="830893"/>
        <a:ext cx="3794551" cy="662227"/>
      </dsp:txXfrm>
    </dsp:sp>
    <dsp:sp modelId="{83C9F53D-E883-439F-9B98-24C80F8AE764}">
      <dsp:nvSpPr>
        <dsp:cNvPr id="0" name=""/>
        <dsp:cNvSpPr/>
      </dsp:nvSpPr>
      <dsp:spPr>
        <a:xfrm>
          <a:off x="0" y="1658678"/>
          <a:ext cx="4559425" cy="66222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A45D8AF-671A-4EEB-9F47-B33B8745CF8C}">
      <dsp:nvSpPr>
        <dsp:cNvPr id="0" name=""/>
        <dsp:cNvSpPr/>
      </dsp:nvSpPr>
      <dsp:spPr>
        <a:xfrm>
          <a:off x="200323" y="1807679"/>
          <a:ext cx="364225" cy="364225"/>
        </a:xfrm>
        <a:prstGeom prst="rect">
          <a:avLst/>
        </a:prstGeom>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96E6AFD-EC14-4E93-A824-C190D6DAD7B9}">
      <dsp:nvSpPr>
        <dsp:cNvPr id="0" name=""/>
        <dsp:cNvSpPr/>
      </dsp:nvSpPr>
      <dsp:spPr>
        <a:xfrm>
          <a:off x="764873" y="1658678"/>
          <a:ext cx="3794551" cy="6622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0086" tIns="70086" rIns="70086" bIns="70086" numCol="1" spcCol="1270" anchor="ctr" anchorCtr="0">
          <a:noAutofit/>
        </a:bodyPr>
        <a:lstStyle/>
        <a:p>
          <a:pPr marL="0" lvl="0" indent="0" algn="l" defTabSz="800100">
            <a:lnSpc>
              <a:spcPct val="100000"/>
            </a:lnSpc>
            <a:spcBef>
              <a:spcPct val="0"/>
            </a:spcBef>
            <a:spcAft>
              <a:spcPct val="35000"/>
            </a:spcAft>
            <a:buNone/>
          </a:pPr>
          <a:r>
            <a:rPr lang="en-US" sz="1800" kern="1200" dirty="0">
              <a:latin typeface="Bagatela Medium" pitchFamily="2" charset="77"/>
            </a:rPr>
            <a:t>Document management system</a:t>
          </a:r>
        </a:p>
      </dsp:txBody>
      <dsp:txXfrm>
        <a:off x="764873" y="1658678"/>
        <a:ext cx="3794551" cy="662227"/>
      </dsp:txXfrm>
    </dsp:sp>
    <dsp:sp modelId="{516BA57C-A5F1-4579-A7E7-ECDDBA66C967}">
      <dsp:nvSpPr>
        <dsp:cNvPr id="0" name=""/>
        <dsp:cNvSpPr/>
      </dsp:nvSpPr>
      <dsp:spPr>
        <a:xfrm>
          <a:off x="0" y="2486463"/>
          <a:ext cx="4559425" cy="662227"/>
        </a:xfrm>
        <a:prstGeom prst="roundRect">
          <a:avLst>
            <a:gd name="adj" fmla="val 10000"/>
          </a:avLst>
        </a:prstGeom>
        <a:solidFill>
          <a:schemeClr val="bg1"/>
        </a:solidFill>
        <a:ln>
          <a:noFill/>
        </a:ln>
        <a:effectLst/>
      </dsp:spPr>
      <dsp:style>
        <a:lnRef idx="0">
          <a:scrgbClr r="0" g="0" b="0"/>
        </a:lnRef>
        <a:fillRef idx="1">
          <a:scrgbClr r="0" g="0" b="0"/>
        </a:fillRef>
        <a:effectRef idx="0">
          <a:scrgbClr r="0" g="0" b="0"/>
        </a:effectRef>
        <a:fontRef idx="minor"/>
      </dsp:style>
    </dsp:sp>
    <dsp:sp modelId="{35CBACFC-BFF7-4E83-A601-47781A6A44CD}">
      <dsp:nvSpPr>
        <dsp:cNvPr id="0" name=""/>
        <dsp:cNvSpPr/>
      </dsp:nvSpPr>
      <dsp:spPr>
        <a:xfrm>
          <a:off x="200323" y="2635464"/>
          <a:ext cx="364225" cy="364225"/>
        </a:xfrm>
        <a:prstGeom prst="rect">
          <a:avLst/>
        </a:prstGeom>
        <a:blipFill>
          <a:blip xmlns:r="http://schemas.openxmlformats.org/officeDocument/2006/relationships"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5A00AF1-C695-42E2-864A-8CF2EF6DFDB3}">
      <dsp:nvSpPr>
        <dsp:cNvPr id="0" name=""/>
        <dsp:cNvSpPr/>
      </dsp:nvSpPr>
      <dsp:spPr>
        <a:xfrm>
          <a:off x="764873" y="2486463"/>
          <a:ext cx="3794551" cy="6622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0086" tIns="70086" rIns="70086" bIns="70086" numCol="1" spcCol="1270" anchor="ctr" anchorCtr="0">
          <a:noAutofit/>
        </a:bodyPr>
        <a:lstStyle/>
        <a:p>
          <a:pPr marL="0" lvl="0" indent="0" algn="l" defTabSz="800100">
            <a:lnSpc>
              <a:spcPct val="100000"/>
            </a:lnSpc>
            <a:spcBef>
              <a:spcPct val="0"/>
            </a:spcBef>
            <a:spcAft>
              <a:spcPct val="35000"/>
            </a:spcAft>
            <a:buNone/>
          </a:pPr>
          <a:r>
            <a:rPr lang="en-US" sz="1800" kern="1200" dirty="0">
              <a:latin typeface="Bagatela Medium" pitchFamily="2" charset="77"/>
            </a:rPr>
            <a:t>Official channels for communications</a:t>
          </a:r>
        </a:p>
      </dsp:txBody>
      <dsp:txXfrm>
        <a:off x="764873" y="2486463"/>
        <a:ext cx="3794551" cy="662227"/>
      </dsp:txXfrm>
    </dsp:sp>
    <dsp:sp modelId="{E5ABB209-A460-E54E-BB38-A28166E57130}">
      <dsp:nvSpPr>
        <dsp:cNvPr id="0" name=""/>
        <dsp:cNvSpPr/>
      </dsp:nvSpPr>
      <dsp:spPr>
        <a:xfrm>
          <a:off x="0" y="3314248"/>
          <a:ext cx="4559425" cy="66222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73B761E-2876-2E41-9487-379C9CEF7AD0}">
      <dsp:nvSpPr>
        <dsp:cNvPr id="0" name=""/>
        <dsp:cNvSpPr/>
      </dsp:nvSpPr>
      <dsp:spPr>
        <a:xfrm>
          <a:off x="200323" y="3463249"/>
          <a:ext cx="364225" cy="364225"/>
        </a:xfrm>
        <a:prstGeom prst="rect">
          <a:avLst/>
        </a:prstGeom>
        <a:blipFill rotWithShape="1">
          <a:blip xmlns:r="http://schemas.openxmlformats.org/officeDocument/2006/relationships" r:embed="rId8">
            <a:extLst>
              <a:ext uri="{96DAC541-7B7A-43D3-8B79-37D633B846F1}">
                <asvg:svgBlip xmlns:asvg="http://schemas.microsoft.com/office/drawing/2016/SVG/main" r:embed="rId9"/>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D6273E3-223D-F342-B4DD-20ADF31702AA}">
      <dsp:nvSpPr>
        <dsp:cNvPr id="0" name=""/>
        <dsp:cNvSpPr/>
      </dsp:nvSpPr>
      <dsp:spPr>
        <a:xfrm>
          <a:off x="764873" y="3314248"/>
          <a:ext cx="3794551" cy="6622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0086" tIns="70086" rIns="70086" bIns="70086" numCol="1" spcCol="1270" anchor="ctr" anchorCtr="0">
          <a:noAutofit/>
        </a:bodyPr>
        <a:lstStyle/>
        <a:p>
          <a:pPr marL="0" lvl="0" indent="0" algn="l" defTabSz="800100">
            <a:lnSpc>
              <a:spcPct val="100000"/>
            </a:lnSpc>
            <a:spcBef>
              <a:spcPct val="0"/>
            </a:spcBef>
            <a:spcAft>
              <a:spcPct val="35000"/>
            </a:spcAft>
            <a:buNone/>
          </a:pPr>
          <a:r>
            <a:rPr lang="en-US" sz="1800" kern="1200" dirty="0">
              <a:latin typeface="Bagatela Medium" pitchFamily="2" charset="77"/>
            </a:rPr>
            <a:t>Proactively reach out to members</a:t>
          </a:r>
        </a:p>
      </dsp:txBody>
      <dsp:txXfrm>
        <a:off x="764873" y="3314248"/>
        <a:ext cx="3794551" cy="66222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D621FD-8DBD-3C4C-8608-1640E2860DF1}">
      <dsp:nvSpPr>
        <dsp:cNvPr id="0" name=""/>
        <dsp:cNvSpPr/>
      </dsp:nvSpPr>
      <dsp:spPr>
        <a:xfrm>
          <a:off x="0" y="3109"/>
          <a:ext cx="4559425" cy="66222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B99C859-06B2-DF4A-8444-8FEC83779BFB}">
      <dsp:nvSpPr>
        <dsp:cNvPr id="0" name=""/>
        <dsp:cNvSpPr/>
      </dsp:nvSpPr>
      <dsp:spPr>
        <a:xfrm>
          <a:off x="200323" y="152110"/>
          <a:ext cx="364225" cy="364225"/>
        </a:xfrm>
        <a:prstGeom prst="rect">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6000" r="-6000"/>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4CDBB8E-131B-7F4F-82BE-B62BF267D4C4}">
      <dsp:nvSpPr>
        <dsp:cNvPr id="0" name=""/>
        <dsp:cNvSpPr/>
      </dsp:nvSpPr>
      <dsp:spPr>
        <a:xfrm>
          <a:off x="764873" y="3109"/>
          <a:ext cx="3794551" cy="6622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0086" tIns="70086" rIns="70086" bIns="70086" numCol="1" spcCol="1270" anchor="ctr" anchorCtr="0">
          <a:noAutofit/>
        </a:bodyPr>
        <a:lstStyle/>
        <a:p>
          <a:pPr marL="0" lvl="0" indent="0" algn="l" defTabSz="800100">
            <a:lnSpc>
              <a:spcPct val="100000"/>
            </a:lnSpc>
            <a:spcBef>
              <a:spcPct val="0"/>
            </a:spcBef>
            <a:spcAft>
              <a:spcPct val="35000"/>
            </a:spcAft>
            <a:buNone/>
          </a:pPr>
          <a:r>
            <a:rPr lang="en-US" sz="1800" kern="1200" dirty="0">
              <a:latin typeface="Bagatela Medium" pitchFamily="2" charset="77"/>
            </a:rPr>
            <a:t>ALLIED's website</a:t>
          </a:r>
        </a:p>
      </dsp:txBody>
      <dsp:txXfrm>
        <a:off x="764873" y="3109"/>
        <a:ext cx="3794551" cy="662227"/>
      </dsp:txXfrm>
    </dsp:sp>
    <dsp:sp modelId="{4EE57D16-DC0F-4CDB-8157-195AD159FAC4}">
      <dsp:nvSpPr>
        <dsp:cNvPr id="0" name=""/>
        <dsp:cNvSpPr/>
      </dsp:nvSpPr>
      <dsp:spPr>
        <a:xfrm>
          <a:off x="0" y="830893"/>
          <a:ext cx="4559425" cy="66222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947BF17-CDC4-4487-9BBE-FFB28AF9E32A}">
      <dsp:nvSpPr>
        <dsp:cNvPr id="0" name=""/>
        <dsp:cNvSpPr/>
      </dsp:nvSpPr>
      <dsp:spPr>
        <a:xfrm>
          <a:off x="200323" y="979895"/>
          <a:ext cx="364225" cy="364225"/>
        </a:xfrm>
        <a:prstGeom prst="rect">
          <a:avLst/>
        </a:prstGeom>
        <a:blipFill>
          <a:blip xmlns:r="http://schemas.openxmlformats.org/officeDocument/2006/relationships"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A5CB340-C7D3-4EEA-B1C2-E038E82E4E63}">
      <dsp:nvSpPr>
        <dsp:cNvPr id="0" name=""/>
        <dsp:cNvSpPr/>
      </dsp:nvSpPr>
      <dsp:spPr>
        <a:xfrm>
          <a:off x="764873" y="830893"/>
          <a:ext cx="3794551" cy="6622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0086" tIns="70086" rIns="70086" bIns="70086" numCol="1" spcCol="1270" anchor="ctr" anchorCtr="0">
          <a:noAutofit/>
        </a:bodyPr>
        <a:lstStyle/>
        <a:p>
          <a:pPr marL="0" lvl="0" indent="0" algn="l" defTabSz="800100">
            <a:lnSpc>
              <a:spcPct val="100000"/>
            </a:lnSpc>
            <a:spcBef>
              <a:spcPct val="0"/>
            </a:spcBef>
            <a:spcAft>
              <a:spcPct val="35000"/>
            </a:spcAft>
            <a:buNone/>
          </a:pPr>
          <a:r>
            <a:rPr lang="en-US" sz="1800" kern="1200" dirty="0">
              <a:latin typeface="Bagatela Medium" pitchFamily="2" charset="77"/>
            </a:rPr>
            <a:t>Shared Calendar</a:t>
          </a:r>
        </a:p>
      </dsp:txBody>
      <dsp:txXfrm>
        <a:off x="764873" y="830893"/>
        <a:ext cx="3794551" cy="662227"/>
      </dsp:txXfrm>
    </dsp:sp>
    <dsp:sp modelId="{83C9F53D-E883-439F-9B98-24C80F8AE764}">
      <dsp:nvSpPr>
        <dsp:cNvPr id="0" name=""/>
        <dsp:cNvSpPr/>
      </dsp:nvSpPr>
      <dsp:spPr>
        <a:xfrm>
          <a:off x="0" y="1658678"/>
          <a:ext cx="4559425" cy="66222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A45D8AF-671A-4EEB-9F47-B33B8745CF8C}">
      <dsp:nvSpPr>
        <dsp:cNvPr id="0" name=""/>
        <dsp:cNvSpPr/>
      </dsp:nvSpPr>
      <dsp:spPr>
        <a:xfrm>
          <a:off x="200323" y="1807679"/>
          <a:ext cx="364225" cy="364225"/>
        </a:xfrm>
        <a:prstGeom prst="rect">
          <a:avLst/>
        </a:prstGeom>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96E6AFD-EC14-4E93-A824-C190D6DAD7B9}">
      <dsp:nvSpPr>
        <dsp:cNvPr id="0" name=""/>
        <dsp:cNvSpPr/>
      </dsp:nvSpPr>
      <dsp:spPr>
        <a:xfrm>
          <a:off x="764873" y="1658678"/>
          <a:ext cx="3794551" cy="6622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0086" tIns="70086" rIns="70086" bIns="70086" numCol="1" spcCol="1270" anchor="ctr" anchorCtr="0">
          <a:noAutofit/>
        </a:bodyPr>
        <a:lstStyle/>
        <a:p>
          <a:pPr marL="0" lvl="0" indent="0" algn="l" defTabSz="800100">
            <a:lnSpc>
              <a:spcPct val="100000"/>
            </a:lnSpc>
            <a:spcBef>
              <a:spcPct val="0"/>
            </a:spcBef>
            <a:spcAft>
              <a:spcPct val="35000"/>
            </a:spcAft>
            <a:buNone/>
          </a:pPr>
          <a:r>
            <a:rPr lang="en-US" sz="1800" kern="1200" dirty="0">
              <a:latin typeface="Bagatela Medium" pitchFamily="2" charset="77"/>
            </a:rPr>
            <a:t>Document management system</a:t>
          </a:r>
        </a:p>
      </dsp:txBody>
      <dsp:txXfrm>
        <a:off x="764873" y="1658678"/>
        <a:ext cx="3794551" cy="662227"/>
      </dsp:txXfrm>
    </dsp:sp>
    <dsp:sp modelId="{516BA57C-A5F1-4579-A7E7-ECDDBA66C967}">
      <dsp:nvSpPr>
        <dsp:cNvPr id="0" name=""/>
        <dsp:cNvSpPr/>
      </dsp:nvSpPr>
      <dsp:spPr>
        <a:xfrm>
          <a:off x="0" y="2486463"/>
          <a:ext cx="4559425" cy="66222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5CBACFC-BFF7-4E83-A601-47781A6A44CD}">
      <dsp:nvSpPr>
        <dsp:cNvPr id="0" name=""/>
        <dsp:cNvSpPr/>
      </dsp:nvSpPr>
      <dsp:spPr>
        <a:xfrm>
          <a:off x="200323" y="2635464"/>
          <a:ext cx="364225" cy="364225"/>
        </a:xfrm>
        <a:prstGeom prst="rect">
          <a:avLst/>
        </a:prstGeom>
        <a:blipFill>
          <a:blip xmlns:r="http://schemas.openxmlformats.org/officeDocument/2006/relationships"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5A00AF1-C695-42E2-864A-8CF2EF6DFDB3}">
      <dsp:nvSpPr>
        <dsp:cNvPr id="0" name=""/>
        <dsp:cNvSpPr/>
      </dsp:nvSpPr>
      <dsp:spPr>
        <a:xfrm>
          <a:off x="764873" y="2486463"/>
          <a:ext cx="3794551" cy="6622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0086" tIns="70086" rIns="70086" bIns="70086" numCol="1" spcCol="1270" anchor="ctr" anchorCtr="0">
          <a:noAutofit/>
        </a:bodyPr>
        <a:lstStyle/>
        <a:p>
          <a:pPr marL="0" lvl="0" indent="0" algn="l" defTabSz="800100">
            <a:lnSpc>
              <a:spcPct val="100000"/>
            </a:lnSpc>
            <a:spcBef>
              <a:spcPct val="0"/>
            </a:spcBef>
            <a:spcAft>
              <a:spcPct val="35000"/>
            </a:spcAft>
            <a:buNone/>
          </a:pPr>
          <a:r>
            <a:rPr lang="en-US" sz="1800" kern="1200" dirty="0">
              <a:latin typeface="Bagatela Medium" pitchFamily="2" charset="77"/>
            </a:rPr>
            <a:t>Official channels for communications</a:t>
          </a:r>
        </a:p>
      </dsp:txBody>
      <dsp:txXfrm>
        <a:off x="764873" y="2486463"/>
        <a:ext cx="3794551" cy="662227"/>
      </dsp:txXfrm>
    </dsp:sp>
    <dsp:sp modelId="{E5ABB209-A460-E54E-BB38-A28166E57130}">
      <dsp:nvSpPr>
        <dsp:cNvPr id="0" name=""/>
        <dsp:cNvSpPr/>
      </dsp:nvSpPr>
      <dsp:spPr>
        <a:xfrm>
          <a:off x="0" y="3314248"/>
          <a:ext cx="4559425" cy="662227"/>
        </a:xfrm>
        <a:prstGeom prst="roundRect">
          <a:avLst>
            <a:gd name="adj" fmla="val 10000"/>
          </a:avLst>
        </a:prstGeom>
        <a:solidFill>
          <a:schemeClr val="bg1"/>
        </a:solidFill>
        <a:ln>
          <a:noFill/>
        </a:ln>
        <a:effectLst/>
      </dsp:spPr>
      <dsp:style>
        <a:lnRef idx="0">
          <a:scrgbClr r="0" g="0" b="0"/>
        </a:lnRef>
        <a:fillRef idx="1">
          <a:scrgbClr r="0" g="0" b="0"/>
        </a:fillRef>
        <a:effectRef idx="0">
          <a:scrgbClr r="0" g="0" b="0"/>
        </a:effectRef>
        <a:fontRef idx="minor"/>
      </dsp:style>
    </dsp:sp>
    <dsp:sp modelId="{173B761E-2876-2E41-9487-379C9CEF7AD0}">
      <dsp:nvSpPr>
        <dsp:cNvPr id="0" name=""/>
        <dsp:cNvSpPr/>
      </dsp:nvSpPr>
      <dsp:spPr>
        <a:xfrm>
          <a:off x="200323" y="3463249"/>
          <a:ext cx="364225" cy="364225"/>
        </a:xfrm>
        <a:prstGeom prst="rect">
          <a:avLst/>
        </a:prstGeom>
        <a:blipFill rotWithShape="1">
          <a:blip xmlns:r="http://schemas.openxmlformats.org/officeDocument/2006/relationships" r:embed="rId8">
            <a:extLst>
              <a:ext uri="{96DAC541-7B7A-43D3-8B79-37D633B846F1}">
                <asvg:svgBlip xmlns:asvg="http://schemas.microsoft.com/office/drawing/2016/SVG/main" r:embed="rId9"/>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D6273E3-223D-F342-B4DD-20ADF31702AA}">
      <dsp:nvSpPr>
        <dsp:cNvPr id="0" name=""/>
        <dsp:cNvSpPr/>
      </dsp:nvSpPr>
      <dsp:spPr>
        <a:xfrm>
          <a:off x="764873" y="3314248"/>
          <a:ext cx="3794551" cy="6622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0086" tIns="70086" rIns="70086" bIns="70086" numCol="1" spcCol="1270" anchor="ctr" anchorCtr="0">
          <a:noAutofit/>
        </a:bodyPr>
        <a:lstStyle/>
        <a:p>
          <a:pPr marL="0" lvl="0" indent="0" algn="l" defTabSz="800100">
            <a:lnSpc>
              <a:spcPct val="100000"/>
            </a:lnSpc>
            <a:spcBef>
              <a:spcPct val="0"/>
            </a:spcBef>
            <a:spcAft>
              <a:spcPct val="35000"/>
            </a:spcAft>
            <a:buNone/>
          </a:pPr>
          <a:r>
            <a:rPr lang="en-US" sz="1800" kern="1200" dirty="0">
              <a:latin typeface="Bagatela Medium" pitchFamily="2" charset="77"/>
            </a:rPr>
            <a:t>Proactively reach out to members</a:t>
          </a:r>
        </a:p>
      </dsp:txBody>
      <dsp:txXfrm>
        <a:off x="764873" y="3314248"/>
        <a:ext cx="3794551" cy="662227"/>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D621FD-8DBD-3C4C-8608-1640E2860DF1}">
      <dsp:nvSpPr>
        <dsp:cNvPr id="0" name=""/>
        <dsp:cNvSpPr/>
      </dsp:nvSpPr>
      <dsp:spPr>
        <a:xfrm>
          <a:off x="0" y="1246"/>
          <a:ext cx="9361263" cy="531352"/>
        </a:xfrm>
        <a:prstGeom prst="roundRect">
          <a:avLst>
            <a:gd name="adj" fmla="val 10000"/>
          </a:avLst>
        </a:prstGeom>
        <a:solidFill>
          <a:schemeClr val="bg1"/>
        </a:solidFill>
        <a:ln>
          <a:noFill/>
        </a:ln>
        <a:effectLst/>
      </dsp:spPr>
      <dsp:style>
        <a:lnRef idx="0">
          <a:scrgbClr r="0" g="0" b="0"/>
        </a:lnRef>
        <a:fillRef idx="1">
          <a:scrgbClr r="0" g="0" b="0"/>
        </a:fillRef>
        <a:effectRef idx="0">
          <a:scrgbClr r="0" g="0" b="0"/>
        </a:effectRef>
        <a:fontRef idx="minor"/>
      </dsp:style>
    </dsp:sp>
    <dsp:sp modelId="{BB99C859-06B2-DF4A-8444-8FEC83779BFB}">
      <dsp:nvSpPr>
        <dsp:cNvPr id="0" name=""/>
        <dsp:cNvSpPr/>
      </dsp:nvSpPr>
      <dsp:spPr>
        <a:xfrm>
          <a:off x="160734" y="120801"/>
          <a:ext cx="292244" cy="292244"/>
        </a:xfrm>
        <a:prstGeom prst="rect">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6000" r="-6000"/>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4CDBB8E-131B-7F4F-82BE-B62BF267D4C4}">
      <dsp:nvSpPr>
        <dsp:cNvPr id="0" name=""/>
        <dsp:cNvSpPr/>
      </dsp:nvSpPr>
      <dsp:spPr>
        <a:xfrm>
          <a:off x="613712" y="1246"/>
          <a:ext cx="8747550" cy="5313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6235" tIns="56235" rIns="56235" bIns="56235" numCol="1" spcCol="1270" anchor="ctr" anchorCtr="0">
          <a:noAutofit/>
        </a:bodyPr>
        <a:lstStyle/>
        <a:p>
          <a:pPr marL="0" lvl="0" indent="0" algn="l" defTabSz="800100">
            <a:lnSpc>
              <a:spcPct val="100000"/>
            </a:lnSpc>
            <a:spcBef>
              <a:spcPct val="0"/>
            </a:spcBef>
            <a:spcAft>
              <a:spcPct val="35000"/>
            </a:spcAft>
            <a:buNone/>
          </a:pPr>
          <a:r>
            <a:rPr lang="en-US" sz="1800" kern="1200" dirty="0">
              <a:latin typeface="Bagatela Medium" pitchFamily="2" charset="77"/>
            </a:rPr>
            <a:t>Meetings notes / records</a:t>
          </a:r>
        </a:p>
      </dsp:txBody>
      <dsp:txXfrm>
        <a:off x="613712" y="1246"/>
        <a:ext cx="8747550" cy="531352"/>
      </dsp:txXfrm>
    </dsp:sp>
    <dsp:sp modelId="{4EE57D16-DC0F-4CDB-8157-195AD159FAC4}">
      <dsp:nvSpPr>
        <dsp:cNvPr id="0" name=""/>
        <dsp:cNvSpPr/>
      </dsp:nvSpPr>
      <dsp:spPr>
        <a:xfrm>
          <a:off x="0" y="665438"/>
          <a:ext cx="9361263" cy="531352"/>
        </a:xfrm>
        <a:prstGeom prst="roundRect">
          <a:avLst>
            <a:gd name="adj" fmla="val 10000"/>
          </a:avLst>
        </a:prstGeom>
        <a:solidFill>
          <a:schemeClr val="bg1"/>
        </a:solidFill>
        <a:ln>
          <a:noFill/>
        </a:ln>
        <a:effectLst/>
      </dsp:spPr>
      <dsp:style>
        <a:lnRef idx="0">
          <a:scrgbClr r="0" g="0" b="0"/>
        </a:lnRef>
        <a:fillRef idx="1">
          <a:scrgbClr r="0" g="0" b="0"/>
        </a:fillRef>
        <a:effectRef idx="0">
          <a:scrgbClr r="0" g="0" b="0"/>
        </a:effectRef>
        <a:fontRef idx="minor"/>
      </dsp:style>
    </dsp:sp>
    <dsp:sp modelId="{9947BF17-CDC4-4487-9BBE-FFB28AF9E32A}">
      <dsp:nvSpPr>
        <dsp:cNvPr id="0" name=""/>
        <dsp:cNvSpPr/>
      </dsp:nvSpPr>
      <dsp:spPr>
        <a:xfrm>
          <a:off x="160734" y="784992"/>
          <a:ext cx="292244" cy="292244"/>
        </a:xfrm>
        <a:prstGeom prst="rect">
          <a:avLst/>
        </a:prstGeom>
        <a:blipFill>
          <a:blip xmlns:r="http://schemas.openxmlformats.org/officeDocument/2006/relationships"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A5CB340-C7D3-4EEA-B1C2-E038E82E4E63}">
      <dsp:nvSpPr>
        <dsp:cNvPr id="0" name=""/>
        <dsp:cNvSpPr/>
      </dsp:nvSpPr>
      <dsp:spPr>
        <a:xfrm>
          <a:off x="613712" y="665438"/>
          <a:ext cx="8747550" cy="5313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6235" tIns="56235" rIns="56235" bIns="56235" numCol="1" spcCol="1270" anchor="ctr" anchorCtr="0">
          <a:noAutofit/>
        </a:bodyPr>
        <a:lstStyle/>
        <a:p>
          <a:pPr marL="0" lvl="0" indent="0" algn="l" defTabSz="800100">
            <a:lnSpc>
              <a:spcPct val="100000"/>
            </a:lnSpc>
            <a:spcBef>
              <a:spcPct val="0"/>
            </a:spcBef>
            <a:spcAft>
              <a:spcPct val="35000"/>
            </a:spcAft>
            <a:buNone/>
          </a:pPr>
          <a:r>
            <a:rPr lang="en-US" sz="1800" kern="1200" dirty="0">
              <a:latin typeface="Bagatela Medium" pitchFamily="2" charset="77"/>
            </a:rPr>
            <a:t>Event organization (internal and external meetings)</a:t>
          </a:r>
        </a:p>
      </dsp:txBody>
      <dsp:txXfrm>
        <a:off x="613712" y="665438"/>
        <a:ext cx="8747550" cy="531352"/>
      </dsp:txXfrm>
    </dsp:sp>
    <dsp:sp modelId="{9A54310D-2003-CA46-BB04-17C6919CAAD3}">
      <dsp:nvSpPr>
        <dsp:cNvPr id="0" name=""/>
        <dsp:cNvSpPr/>
      </dsp:nvSpPr>
      <dsp:spPr>
        <a:xfrm>
          <a:off x="0" y="1329629"/>
          <a:ext cx="9361263" cy="531352"/>
        </a:xfrm>
        <a:prstGeom prst="roundRect">
          <a:avLst>
            <a:gd name="adj" fmla="val 10000"/>
          </a:avLst>
        </a:prstGeom>
        <a:solidFill>
          <a:schemeClr val="bg1"/>
        </a:solidFill>
        <a:ln>
          <a:noFill/>
        </a:ln>
        <a:effectLst/>
      </dsp:spPr>
      <dsp:style>
        <a:lnRef idx="0">
          <a:scrgbClr r="0" g="0" b="0"/>
        </a:lnRef>
        <a:fillRef idx="1">
          <a:scrgbClr r="0" g="0" b="0"/>
        </a:fillRef>
        <a:effectRef idx="0">
          <a:scrgbClr r="0" g="0" b="0"/>
        </a:effectRef>
        <a:fontRef idx="minor"/>
      </dsp:style>
    </dsp:sp>
    <dsp:sp modelId="{B2B1C11C-89D4-444D-AE05-9C7D528FDA44}">
      <dsp:nvSpPr>
        <dsp:cNvPr id="0" name=""/>
        <dsp:cNvSpPr/>
      </dsp:nvSpPr>
      <dsp:spPr>
        <a:xfrm>
          <a:off x="160734" y="1449183"/>
          <a:ext cx="292244" cy="292244"/>
        </a:xfrm>
        <a:prstGeom prst="rect">
          <a:avLst/>
        </a:prstGeom>
        <a:blipFill rotWithShape="1">
          <a:blip xmlns:r="http://schemas.openxmlformats.org/officeDocument/2006/relationships" r:embed="rId4">
            <a:extLst>
              <a:ext uri="{96DAC541-7B7A-43D3-8B79-37D633B846F1}">
                <asvg:svgBlip xmlns:asvg="http://schemas.microsoft.com/office/drawing/2016/SVG/main" r:embed="rId5"/>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88865AD-67D8-0C49-B6D8-90C9A065746F}">
      <dsp:nvSpPr>
        <dsp:cNvPr id="0" name=""/>
        <dsp:cNvSpPr/>
      </dsp:nvSpPr>
      <dsp:spPr>
        <a:xfrm>
          <a:off x="613712" y="1329629"/>
          <a:ext cx="8747550" cy="5313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6235" tIns="56235" rIns="56235" bIns="56235" numCol="1" spcCol="1270" anchor="ctr" anchorCtr="0">
          <a:noAutofit/>
        </a:bodyPr>
        <a:lstStyle/>
        <a:p>
          <a:pPr marL="0" lvl="0" indent="0" algn="l" defTabSz="800100">
            <a:lnSpc>
              <a:spcPct val="100000"/>
            </a:lnSpc>
            <a:spcBef>
              <a:spcPct val="0"/>
            </a:spcBef>
            <a:spcAft>
              <a:spcPct val="35000"/>
            </a:spcAft>
            <a:buNone/>
          </a:pPr>
          <a:r>
            <a:rPr lang="en-US" sz="1800" kern="1200" dirty="0">
              <a:latin typeface="Bagatela Medium" pitchFamily="2" charset="77"/>
            </a:rPr>
            <a:t>Updated ALLIED and Working Groups lists and email lists</a:t>
          </a:r>
        </a:p>
      </dsp:txBody>
      <dsp:txXfrm>
        <a:off x="613712" y="1329629"/>
        <a:ext cx="8747550" cy="531352"/>
      </dsp:txXfrm>
    </dsp:sp>
    <dsp:sp modelId="{F09039CD-5E86-CE42-911D-0BE620BD0DE0}">
      <dsp:nvSpPr>
        <dsp:cNvPr id="0" name=""/>
        <dsp:cNvSpPr/>
      </dsp:nvSpPr>
      <dsp:spPr>
        <a:xfrm>
          <a:off x="0" y="1993820"/>
          <a:ext cx="9361263" cy="531352"/>
        </a:xfrm>
        <a:prstGeom prst="roundRect">
          <a:avLst>
            <a:gd name="adj" fmla="val 10000"/>
          </a:avLst>
        </a:prstGeom>
        <a:solidFill>
          <a:schemeClr val="bg1"/>
        </a:solidFill>
        <a:ln>
          <a:noFill/>
        </a:ln>
        <a:effectLst/>
      </dsp:spPr>
      <dsp:style>
        <a:lnRef idx="0">
          <a:scrgbClr r="0" g="0" b="0"/>
        </a:lnRef>
        <a:fillRef idx="1">
          <a:scrgbClr r="0" g="0" b="0"/>
        </a:fillRef>
        <a:effectRef idx="0">
          <a:scrgbClr r="0" g="0" b="0"/>
        </a:effectRef>
        <a:fontRef idx="minor"/>
      </dsp:style>
    </dsp:sp>
    <dsp:sp modelId="{17C46756-05D3-4E48-B592-54BBB2FF7A70}">
      <dsp:nvSpPr>
        <dsp:cNvPr id="0" name=""/>
        <dsp:cNvSpPr/>
      </dsp:nvSpPr>
      <dsp:spPr>
        <a:xfrm>
          <a:off x="160734" y="2113374"/>
          <a:ext cx="292244" cy="292244"/>
        </a:xfrm>
        <a:prstGeom prst="rect">
          <a:avLst/>
        </a:prstGeom>
        <a:blipFill rotWithShape="1">
          <a:blip xmlns:r="http://schemas.openxmlformats.org/officeDocument/2006/relationships" r:embed="rId6">
            <a:extLst>
              <a:ext uri="{96DAC541-7B7A-43D3-8B79-37D633B846F1}">
                <asvg:svgBlip xmlns:asvg="http://schemas.microsoft.com/office/drawing/2016/SVG/main" r:embed="rId7"/>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44F64B5-AD00-EA45-AF70-F85821A99102}">
      <dsp:nvSpPr>
        <dsp:cNvPr id="0" name=""/>
        <dsp:cNvSpPr/>
      </dsp:nvSpPr>
      <dsp:spPr>
        <a:xfrm>
          <a:off x="613712" y="1993820"/>
          <a:ext cx="8747550" cy="5313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6235" tIns="56235" rIns="56235" bIns="56235" numCol="1" spcCol="1270" anchor="ctr" anchorCtr="0">
          <a:noAutofit/>
        </a:bodyPr>
        <a:lstStyle/>
        <a:p>
          <a:pPr marL="0" lvl="0" indent="0" algn="l" defTabSz="800100">
            <a:lnSpc>
              <a:spcPct val="100000"/>
            </a:lnSpc>
            <a:spcBef>
              <a:spcPct val="0"/>
            </a:spcBef>
            <a:spcAft>
              <a:spcPct val="35000"/>
            </a:spcAft>
            <a:buNone/>
          </a:pPr>
          <a:r>
            <a:rPr lang="en-US" sz="1800" kern="1200" dirty="0">
              <a:latin typeface="Bagatela Medium" pitchFamily="2" charset="77"/>
            </a:rPr>
            <a:t>Translation of ALLIED documents and communications: SP, FR, EN</a:t>
          </a:r>
        </a:p>
      </dsp:txBody>
      <dsp:txXfrm>
        <a:off x="613712" y="1993820"/>
        <a:ext cx="8747550" cy="531352"/>
      </dsp:txXfrm>
    </dsp:sp>
    <dsp:sp modelId="{E15F25F3-B558-CA49-8B89-849DDA040398}">
      <dsp:nvSpPr>
        <dsp:cNvPr id="0" name=""/>
        <dsp:cNvSpPr/>
      </dsp:nvSpPr>
      <dsp:spPr>
        <a:xfrm>
          <a:off x="0" y="2658011"/>
          <a:ext cx="9361263" cy="531352"/>
        </a:xfrm>
        <a:prstGeom prst="roundRect">
          <a:avLst>
            <a:gd name="adj" fmla="val 10000"/>
          </a:avLst>
        </a:prstGeom>
        <a:solidFill>
          <a:schemeClr val="bg1"/>
        </a:solidFill>
        <a:ln>
          <a:noFill/>
        </a:ln>
        <a:effectLst/>
      </dsp:spPr>
      <dsp:style>
        <a:lnRef idx="0">
          <a:scrgbClr r="0" g="0" b="0"/>
        </a:lnRef>
        <a:fillRef idx="1">
          <a:scrgbClr r="0" g="0" b="0"/>
        </a:fillRef>
        <a:effectRef idx="0">
          <a:scrgbClr r="0" g="0" b="0"/>
        </a:effectRef>
        <a:fontRef idx="minor"/>
      </dsp:style>
    </dsp:sp>
    <dsp:sp modelId="{1FF73E25-2C18-FD4D-AA04-9D6C5A564F0C}">
      <dsp:nvSpPr>
        <dsp:cNvPr id="0" name=""/>
        <dsp:cNvSpPr/>
      </dsp:nvSpPr>
      <dsp:spPr>
        <a:xfrm>
          <a:off x="160734" y="2777565"/>
          <a:ext cx="292244" cy="292244"/>
        </a:xfrm>
        <a:prstGeom prst="rect">
          <a:avLst/>
        </a:prstGeom>
        <a:blipFill rotWithShape="1">
          <a:blip xmlns:r="http://schemas.openxmlformats.org/officeDocument/2006/relationships" r:embed="rId8">
            <a:extLst>
              <a:ext uri="{96DAC541-7B7A-43D3-8B79-37D633B846F1}">
                <asvg:svgBlip xmlns:asvg="http://schemas.microsoft.com/office/drawing/2016/SVG/main" r:embed="rId9"/>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D9E1874-45BD-1546-A3FC-F5CF6DE1E605}">
      <dsp:nvSpPr>
        <dsp:cNvPr id="0" name=""/>
        <dsp:cNvSpPr/>
      </dsp:nvSpPr>
      <dsp:spPr>
        <a:xfrm>
          <a:off x="613712" y="2658011"/>
          <a:ext cx="8747550" cy="5313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6235" tIns="56235" rIns="56235" bIns="56235" numCol="1" spcCol="1270" anchor="ctr" anchorCtr="0">
          <a:noAutofit/>
        </a:bodyPr>
        <a:lstStyle/>
        <a:p>
          <a:pPr marL="0" lvl="0" indent="0" algn="l" defTabSz="800100">
            <a:lnSpc>
              <a:spcPct val="100000"/>
            </a:lnSpc>
            <a:spcBef>
              <a:spcPct val="0"/>
            </a:spcBef>
            <a:spcAft>
              <a:spcPct val="35000"/>
            </a:spcAft>
            <a:buNone/>
          </a:pPr>
          <a:r>
            <a:rPr lang="en-US" sz="1800" kern="1200" dirty="0">
              <a:latin typeface="Bagatela Medium" pitchFamily="2" charset="77"/>
            </a:rPr>
            <a:t>Communications and design</a:t>
          </a:r>
        </a:p>
      </dsp:txBody>
      <dsp:txXfrm>
        <a:off x="613712" y="2658011"/>
        <a:ext cx="8747550" cy="531352"/>
      </dsp:txXfrm>
    </dsp:sp>
    <dsp:sp modelId="{81812969-A0FB-6D4A-9E0D-86C8064AFB9D}">
      <dsp:nvSpPr>
        <dsp:cNvPr id="0" name=""/>
        <dsp:cNvSpPr/>
      </dsp:nvSpPr>
      <dsp:spPr>
        <a:xfrm>
          <a:off x="0" y="3322202"/>
          <a:ext cx="9361263" cy="531352"/>
        </a:xfrm>
        <a:prstGeom prst="roundRect">
          <a:avLst>
            <a:gd name="adj" fmla="val 10000"/>
          </a:avLst>
        </a:prstGeom>
        <a:solidFill>
          <a:schemeClr val="bg1"/>
        </a:solidFill>
        <a:ln>
          <a:noFill/>
        </a:ln>
        <a:effectLst/>
      </dsp:spPr>
      <dsp:style>
        <a:lnRef idx="0">
          <a:scrgbClr r="0" g="0" b="0"/>
        </a:lnRef>
        <a:fillRef idx="1">
          <a:scrgbClr r="0" g="0" b="0"/>
        </a:fillRef>
        <a:effectRef idx="0">
          <a:scrgbClr r="0" g="0" b="0"/>
        </a:effectRef>
        <a:fontRef idx="minor"/>
      </dsp:style>
    </dsp:sp>
    <dsp:sp modelId="{A5CD2BE2-A0CC-A845-81AA-2F970977D200}">
      <dsp:nvSpPr>
        <dsp:cNvPr id="0" name=""/>
        <dsp:cNvSpPr/>
      </dsp:nvSpPr>
      <dsp:spPr>
        <a:xfrm>
          <a:off x="160734" y="3441756"/>
          <a:ext cx="292244" cy="292244"/>
        </a:xfrm>
        <a:prstGeom prst="rect">
          <a:avLst/>
        </a:prstGeom>
        <a:blipFill rotWithShape="1">
          <a:blip xmlns:r="http://schemas.openxmlformats.org/officeDocument/2006/relationships" r:embed="rId10">
            <a:extLst>
              <a:ext uri="{96DAC541-7B7A-43D3-8B79-37D633B846F1}">
                <asvg:svgBlip xmlns:asvg="http://schemas.microsoft.com/office/drawing/2016/SVG/main" r:embed="rId11"/>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25EE593-364A-FD45-A921-D7F6F53A6507}">
      <dsp:nvSpPr>
        <dsp:cNvPr id="0" name=""/>
        <dsp:cNvSpPr/>
      </dsp:nvSpPr>
      <dsp:spPr>
        <a:xfrm>
          <a:off x="613712" y="3322202"/>
          <a:ext cx="8747550" cy="5313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6235" tIns="56235" rIns="56235" bIns="56235" numCol="1" spcCol="1270" anchor="ctr" anchorCtr="0">
          <a:noAutofit/>
        </a:bodyPr>
        <a:lstStyle/>
        <a:p>
          <a:pPr marL="0" lvl="0" indent="0" algn="l" defTabSz="800100">
            <a:lnSpc>
              <a:spcPct val="100000"/>
            </a:lnSpc>
            <a:spcBef>
              <a:spcPct val="0"/>
            </a:spcBef>
            <a:spcAft>
              <a:spcPct val="35000"/>
            </a:spcAft>
            <a:buNone/>
          </a:pPr>
          <a:r>
            <a:rPr lang="en-US" sz="1800" kern="1200" dirty="0">
              <a:latin typeface="Bagatela Medium" pitchFamily="2" charset="77"/>
            </a:rPr>
            <a:t>Prepare, and follow-up on the implementation of, timelines and budgets</a:t>
          </a:r>
        </a:p>
      </dsp:txBody>
      <dsp:txXfrm>
        <a:off x="613712" y="3322202"/>
        <a:ext cx="8747550" cy="531352"/>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5.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6.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7.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O"/>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46F1C5-CAC5-AF4B-8B2C-93391D15018F}" type="datetimeFigureOut">
              <a:rPr lang="en-CO" smtClean="0"/>
              <a:t>19/04/22</a:t>
            </a:fld>
            <a:endParaRPr lang="en-CO"/>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O"/>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O"/>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O"/>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B3E9D00-DC42-584C-AFDC-AA1AD0B772B0}" type="slidenum">
              <a:rPr lang="en-CO" smtClean="0"/>
              <a:t>‹#›</a:t>
            </a:fld>
            <a:endParaRPr lang="en-CO"/>
          </a:p>
        </p:txBody>
      </p:sp>
    </p:spTree>
    <p:extLst>
      <p:ext uri="{BB962C8B-B14F-4D97-AF65-F5344CB8AC3E}">
        <p14:creationId xmlns:p14="http://schemas.microsoft.com/office/powerpoint/2010/main" val="3792634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3" name="Google Shape;143;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3" name="Google Shape;143;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118455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3" name="Google Shape;143;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151294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3" name="Google Shape;143;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681531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3" name="Google Shape;143;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86371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3" name="Google Shape;143;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606908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3" name="Google Shape;143;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168615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55CEC2-2E8B-B641-AE23-63A54EBED36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O"/>
          </a:p>
        </p:txBody>
      </p:sp>
      <p:sp>
        <p:nvSpPr>
          <p:cNvPr id="3" name="Subtitle 2">
            <a:extLst>
              <a:ext uri="{FF2B5EF4-FFF2-40B4-BE49-F238E27FC236}">
                <a16:creationId xmlns:a16="http://schemas.microsoft.com/office/drawing/2014/main" id="{A4AAFCCC-4667-3C45-B798-C340D278F8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O"/>
          </a:p>
        </p:txBody>
      </p:sp>
      <p:sp>
        <p:nvSpPr>
          <p:cNvPr id="4" name="Date Placeholder 3">
            <a:extLst>
              <a:ext uri="{FF2B5EF4-FFF2-40B4-BE49-F238E27FC236}">
                <a16:creationId xmlns:a16="http://schemas.microsoft.com/office/drawing/2014/main" id="{0AEA0B7A-B6AD-554D-9C67-BAEFCA855300}"/>
              </a:ext>
            </a:extLst>
          </p:cNvPr>
          <p:cNvSpPr>
            <a:spLocks noGrp="1"/>
          </p:cNvSpPr>
          <p:nvPr>
            <p:ph type="dt" sz="half" idx="10"/>
          </p:nvPr>
        </p:nvSpPr>
        <p:spPr/>
        <p:txBody>
          <a:bodyPr/>
          <a:lstStyle/>
          <a:p>
            <a:fld id="{7FDD6060-C757-AF43-B9CA-75B541A153C2}" type="datetimeFigureOut">
              <a:rPr lang="en-CO" smtClean="0"/>
              <a:t>19/04/22</a:t>
            </a:fld>
            <a:endParaRPr lang="en-CO"/>
          </a:p>
        </p:txBody>
      </p:sp>
      <p:sp>
        <p:nvSpPr>
          <p:cNvPr id="5" name="Footer Placeholder 4">
            <a:extLst>
              <a:ext uri="{FF2B5EF4-FFF2-40B4-BE49-F238E27FC236}">
                <a16:creationId xmlns:a16="http://schemas.microsoft.com/office/drawing/2014/main" id="{7917EF93-5777-BC44-B91B-950E07CDCBBD}"/>
              </a:ext>
            </a:extLst>
          </p:cNvPr>
          <p:cNvSpPr>
            <a:spLocks noGrp="1"/>
          </p:cNvSpPr>
          <p:nvPr>
            <p:ph type="ftr" sz="quarter" idx="11"/>
          </p:nvPr>
        </p:nvSpPr>
        <p:spPr/>
        <p:txBody>
          <a:bodyPr/>
          <a:lstStyle/>
          <a:p>
            <a:endParaRPr lang="en-CO"/>
          </a:p>
        </p:txBody>
      </p:sp>
      <p:sp>
        <p:nvSpPr>
          <p:cNvPr id="6" name="Slide Number Placeholder 5">
            <a:extLst>
              <a:ext uri="{FF2B5EF4-FFF2-40B4-BE49-F238E27FC236}">
                <a16:creationId xmlns:a16="http://schemas.microsoft.com/office/drawing/2014/main" id="{706CCAC9-266A-1545-A25B-EC4767DA4006}"/>
              </a:ext>
            </a:extLst>
          </p:cNvPr>
          <p:cNvSpPr>
            <a:spLocks noGrp="1"/>
          </p:cNvSpPr>
          <p:nvPr>
            <p:ph type="sldNum" sz="quarter" idx="12"/>
          </p:nvPr>
        </p:nvSpPr>
        <p:spPr/>
        <p:txBody>
          <a:bodyPr/>
          <a:lstStyle/>
          <a:p>
            <a:fld id="{21422115-7062-0F44-AD5A-880A7874821C}" type="slidenum">
              <a:rPr lang="en-CO" smtClean="0"/>
              <a:t>‹#›</a:t>
            </a:fld>
            <a:endParaRPr lang="en-CO"/>
          </a:p>
        </p:txBody>
      </p:sp>
    </p:spTree>
    <p:extLst>
      <p:ext uri="{BB962C8B-B14F-4D97-AF65-F5344CB8AC3E}">
        <p14:creationId xmlns:p14="http://schemas.microsoft.com/office/powerpoint/2010/main" val="35777446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BD619-A772-8C44-A497-50F7F2C002E4}"/>
              </a:ext>
            </a:extLst>
          </p:cNvPr>
          <p:cNvSpPr>
            <a:spLocks noGrp="1"/>
          </p:cNvSpPr>
          <p:nvPr>
            <p:ph type="title"/>
          </p:nvPr>
        </p:nvSpPr>
        <p:spPr/>
        <p:txBody>
          <a:bodyPr/>
          <a:lstStyle/>
          <a:p>
            <a:r>
              <a:rPr lang="en-US"/>
              <a:t>Click to edit Master title style</a:t>
            </a:r>
            <a:endParaRPr lang="en-CO"/>
          </a:p>
        </p:txBody>
      </p:sp>
      <p:sp>
        <p:nvSpPr>
          <p:cNvPr id="3" name="Vertical Text Placeholder 2">
            <a:extLst>
              <a:ext uri="{FF2B5EF4-FFF2-40B4-BE49-F238E27FC236}">
                <a16:creationId xmlns:a16="http://schemas.microsoft.com/office/drawing/2014/main" id="{3628D844-005E-F34A-BBC6-1ED1C427792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O"/>
          </a:p>
        </p:txBody>
      </p:sp>
      <p:sp>
        <p:nvSpPr>
          <p:cNvPr id="4" name="Date Placeholder 3">
            <a:extLst>
              <a:ext uri="{FF2B5EF4-FFF2-40B4-BE49-F238E27FC236}">
                <a16:creationId xmlns:a16="http://schemas.microsoft.com/office/drawing/2014/main" id="{4565D69F-B8C0-E348-8B90-D83140449304}"/>
              </a:ext>
            </a:extLst>
          </p:cNvPr>
          <p:cNvSpPr>
            <a:spLocks noGrp="1"/>
          </p:cNvSpPr>
          <p:nvPr>
            <p:ph type="dt" sz="half" idx="10"/>
          </p:nvPr>
        </p:nvSpPr>
        <p:spPr/>
        <p:txBody>
          <a:bodyPr/>
          <a:lstStyle/>
          <a:p>
            <a:fld id="{7FDD6060-C757-AF43-B9CA-75B541A153C2}" type="datetimeFigureOut">
              <a:rPr lang="en-CO" smtClean="0"/>
              <a:t>19/04/22</a:t>
            </a:fld>
            <a:endParaRPr lang="en-CO"/>
          </a:p>
        </p:txBody>
      </p:sp>
      <p:sp>
        <p:nvSpPr>
          <p:cNvPr id="5" name="Footer Placeholder 4">
            <a:extLst>
              <a:ext uri="{FF2B5EF4-FFF2-40B4-BE49-F238E27FC236}">
                <a16:creationId xmlns:a16="http://schemas.microsoft.com/office/drawing/2014/main" id="{373AD6A8-4236-2546-B7C3-C58BF7E00290}"/>
              </a:ext>
            </a:extLst>
          </p:cNvPr>
          <p:cNvSpPr>
            <a:spLocks noGrp="1"/>
          </p:cNvSpPr>
          <p:nvPr>
            <p:ph type="ftr" sz="quarter" idx="11"/>
          </p:nvPr>
        </p:nvSpPr>
        <p:spPr/>
        <p:txBody>
          <a:bodyPr/>
          <a:lstStyle/>
          <a:p>
            <a:endParaRPr lang="en-CO"/>
          </a:p>
        </p:txBody>
      </p:sp>
      <p:sp>
        <p:nvSpPr>
          <p:cNvPr id="6" name="Slide Number Placeholder 5">
            <a:extLst>
              <a:ext uri="{FF2B5EF4-FFF2-40B4-BE49-F238E27FC236}">
                <a16:creationId xmlns:a16="http://schemas.microsoft.com/office/drawing/2014/main" id="{8634F8AB-B73F-D245-A499-7FDC1D1852ED}"/>
              </a:ext>
            </a:extLst>
          </p:cNvPr>
          <p:cNvSpPr>
            <a:spLocks noGrp="1"/>
          </p:cNvSpPr>
          <p:nvPr>
            <p:ph type="sldNum" sz="quarter" idx="12"/>
          </p:nvPr>
        </p:nvSpPr>
        <p:spPr/>
        <p:txBody>
          <a:bodyPr/>
          <a:lstStyle/>
          <a:p>
            <a:fld id="{21422115-7062-0F44-AD5A-880A7874821C}" type="slidenum">
              <a:rPr lang="en-CO" smtClean="0"/>
              <a:t>‹#›</a:t>
            </a:fld>
            <a:endParaRPr lang="en-CO"/>
          </a:p>
        </p:txBody>
      </p:sp>
    </p:spTree>
    <p:extLst>
      <p:ext uri="{BB962C8B-B14F-4D97-AF65-F5344CB8AC3E}">
        <p14:creationId xmlns:p14="http://schemas.microsoft.com/office/powerpoint/2010/main" val="6979933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C824711-77B7-D048-9281-B73E227B169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O"/>
          </a:p>
        </p:txBody>
      </p:sp>
      <p:sp>
        <p:nvSpPr>
          <p:cNvPr id="3" name="Vertical Text Placeholder 2">
            <a:extLst>
              <a:ext uri="{FF2B5EF4-FFF2-40B4-BE49-F238E27FC236}">
                <a16:creationId xmlns:a16="http://schemas.microsoft.com/office/drawing/2014/main" id="{B22FB6FF-A0E1-9445-9EA2-EBE3866415B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O"/>
          </a:p>
        </p:txBody>
      </p:sp>
      <p:sp>
        <p:nvSpPr>
          <p:cNvPr id="4" name="Date Placeholder 3">
            <a:extLst>
              <a:ext uri="{FF2B5EF4-FFF2-40B4-BE49-F238E27FC236}">
                <a16:creationId xmlns:a16="http://schemas.microsoft.com/office/drawing/2014/main" id="{0AE6EFD6-508F-1D4E-98ED-B4215D957468}"/>
              </a:ext>
            </a:extLst>
          </p:cNvPr>
          <p:cNvSpPr>
            <a:spLocks noGrp="1"/>
          </p:cNvSpPr>
          <p:nvPr>
            <p:ph type="dt" sz="half" idx="10"/>
          </p:nvPr>
        </p:nvSpPr>
        <p:spPr/>
        <p:txBody>
          <a:bodyPr/>
          <a:lstStyle/>
          <a:p>
            <a:fld id="{7FDD6060-C757-AF43-B9CA-75B541A153C2}" type="datetimeFigureOut">
              <a:rPr lang="en-CO" smtClean="0"/>
              <a:t>19/04/22</a:t>
            </a:fld>
            <a:endParaRPr lang="en-CO"/>
          </a:p>
        </p:txBody>
      </p:sp>
      <p:sp>
        <p:nvSpPr>
          <p:cNvPr id="5" name="Footer Placeholder 4">
            <a:extLst>
              <a:ext uri="{FF2B5EF4-FFF2-40B4-BE49-F238E27FC236}">
                <a16:creationId xmlns:a16="http://schemas.microsoft.com/office/drawing/2014/main" id="{CC56E15F-DA55-1240-9CCD-0AEB3F954874}"/>
              </a:ext>
            </a:extLst>
          </p:cNvPr>
          <p:cNvSpPr>
            <a:spLocks noGrp="1"/>
          </p:cNvSpPr>
          <p:nvPr>
            <p:ph type="ftr" sz="quarter" idx="11"/>
          </p:nvPr>
        </p:nvSpPr>
        <p:spPr/>
        <p:txBody>
          <a:bodyPr/>
          <a:lstStyle/>
          <a:p>
            <a:endParaRPr lang="en-CO"/>
          </a:p>
        </p:txBody>
      </p:sp>
      <p:sp>
        <p:nvSpPr>
          <p:cNvPr id="6" name="Slide Number Placeholder 5">
            <a:extLst>
              <a:ext uri="{FF2B5EF4-FFF2-40B4-BE49-F238E27FC236}">
                <a16:creationId xmlns:a16="http://schemas.microsoft.com/office/drawing/2014/main" id="{832942AB-8CAF-8E45-831B-235C3724AAF3}"/>
              </a:ext>
            </a:extLst>
          </p:cNvPr>
          <p:cNvSpPr>
            <a:spLocks noGrp="1"/>
          </p:cNvSpPr>
          <p:nvPr>
            <p:ph type="sldNum" sz="quarter" idx="12"/>
          </p:nvPr>
        </p:nvSpPr>
        <p:spPr/>
        <p:txBody>
          <a:bodyPr/>
          <a:lstStyle/>
          <a:p>
            <a:fld id="{21422115-7062-0F44-AD5A-880A7874821C}" type="slidenum">
              <a:rPr lang="en-CO" smtClean="0"/>
              <a:t>‹#›</a:t>
            </a:fld>
            <a:endParaRPr lang="en-CO"/>
          </a:p>
        </p:txBody>
      </p:sp>
    </p:spTree>
    <p:extLst>
      <p:ext uri="{BB962C8B-B14F-4D97-AF65-F5344CB8AC3E}">
        <p14:creationId xmlns:p14="http://schemas.microsoft.com/office/powerpoint/2010/main" val="9945004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3BD3C2-AC19-B848-A233-1B9FCD5B0647}"/>
              </a:ext>
            </a:extLst>
          </p:cNvPr>
          <p:cNvSpPr>
            <a:spLocks noGrp="1"/>
          </p:cNvSpPr>
          <p:nvPr>
            <p:ph type="title"/>
          </p:nvPr>
        </p:nvSpPr>
        <p:spPr/>
        <p:txBody>
          <a:bodyPr/>
          <a:lstStyle/>
          <a:p>
            <a:r>
              <a:rPr lang="en-US"/>
              <a:t>Click to edit Master title style</a:t>
            </a:r>
            <a:endParaRPr lang="en-CO"/>
          </a:p>
        </p:txBody>
      </p:sp>
      <p:sp>
        <p:nvSpPr>
          <p:cNvPr id="3" name="Content Placeholder 2">
            <a:extLst>
              <a:ext uri="{FF2B5EF4-FFF2-40B4-BE49-F238E27FC236}">
                <a16:creationId xmlns:a16="http://schemas.microsoft.com/office/drawing/2014/main" id="{786163EE-2484-E847-8247-D6C7281D689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O"/>
          </a:p>
        </p:txBody>
      </p:sp>
      <p:sp>
        <p:nvSpPr>
          <p:cNvPr id="4" name="Date Placeholder 3">
            <a:extLst>
              <a:ext uri="{FF2B5EF4-FFF2-40B4-BE49-F238E27FC236}">
                <a16:creationId xmlns:a16="http://schemas.microsoft.com/office/drawing/2014/main" id="{413BB870-F825-B845-967A-02745B78EEE2}"/>
              </a:ext>
            </a:extLst>
          </p:cNvPr>
          <p:cNvSpPr>
            <a:spLocks noGrp="1"/>
          </p:cNvSpPr>
          <p:nvPr>
            <p:ph type="dt" sz="half" idx="10"/>
          </p:nvPr>
        </p:nvSpPr>
        <p:spPr/>
        <p:txBody>
          <a:bodyPr/>
          <a:lstStyle/>
          <a:p>
            <a:fld id="{7FDD6060-C757-AF43-B9CA-75B541A153C2}" type="datetimeFigureOut">
              <a:rPr lang="en-CO" smtClean="0"/>
              <a:t>19/04/22</a:t>
            </a:fld>
            <a:endParaRPr lang="en-CO"/>
          </a:p>
        </p:txBody>
      </p:sp>
      <p:sp>
        <p:nvSpPr>
          <p:cNvPr id="5" name="Footer Placeholder 4">
            <a:extLst>
              <a:ext uri="{FF2B5EF4-FFF2-40B4-BE49-F238E27FC236}">
                <a16:creationId xmlns:a16="http://schemas.microsoft.com/office/drawing/2014/main" id="{459D43EA-75A5-D947-8BDF-278C745E95AA}"/>
              </a:ext>
            </a:extLst>
          </p:cNvPr>
          <p:cNvSpPr>
            <a:spLocks noGrp="1"/>
          </p:cNvSpPr>
          <p:nvPr>
            <p:ph type="ftr" sz="quarter" idx="11"/>
          </p:nvPr>
        </p:nvSpPr>
        <p:spPr/>
        <p:txBody>
          <a:bodyPr/>
          <a:lstStyle/>
          <a:p>
            <a:endParaRPr lang="en-CO"/>
          </a:p>
        </p:txBody>
      </p:sp>
      <p:sp>
        <p:nvSpPr>
          <p:cNvPr id="6" name="Slide Number Placeholder 5">
            <a:extLst>
              <a:ext uri="{FF2B5EF4-FFF2-40B4-BE49-F238E27FC236}">
                <a16:creationId xmlns:a16="http://schemas.microsoft.com/office/drawing/2014/main" id="{D3382FFA-6D3D-8242-9023-07D8D2933EF2}"/>
              </a:ext>
            </a:extLst>
          </p:cNvPr>
          <p:cNvSpPr>
            <a:spLocks noGrp="1"/>
          </p:cNvSpPr>
          <p:nvPr>
            <p:ph type="sldNum" sz="quarter" idx="12"/>
          </p:nvPr>
        </p:nvSpPr>
        <p:spPr/>
        <p:txBody>
          <a:bodyPr/>
          <a:lstStyle/>
          <a:p>
            <a:fld id="{21422115-7062-0F44-AD5A-880A7874821C}" type="slidenum">
              <a:rPr lang="en-CO" smtClean="0"/>
              <a:t>‹#›</a:t>
            </a:fld>
            <a:endParaRPr lang="en-CO"/>
          </a:p>
        </p:txBody>
      </p:sp>
    </p:spTree>
    <p:extLst>
      <p:ext uri="{BB962C8B-B14F-4D97-AF65-F5344CB8AC3E}">
        <p14:creationId xmlns:p14="http://schemas.microsoft.com/office/powerpoint/2010/main" val="16251097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61D05D-0A07-4944-8077-7B2EF3CF8F4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O"/>
          </a:p>
        </p:txBody>
      </p:sp>
      <p:sp>
        <p:nvSpPr>
          <p:cNvPr id="3" name="Text Placeholder 2">
            <a:extLst>
              <a:ext uri="{FF2B5EF4-FFF2-40B4-BE49-F238E27FC236}">
                <a16:creationId xmlns:a16="http://schemas.microsoft.com/office/drawing/2014/main" id="{110ACC2B-9C4B-4947-A9EA-E323EEF6C41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99B8DC8-2B3A-3C47-A289-99AE333C4751}"/>
              </a:ext>
            </a:extLst>
          </p:cNvPr>
          <p:cNvSpPr>
            <a:spLocks noGrp="1"/>
          </p:cNvSpPr>
          <p:nvPr>
            <p:ph type="dt" sz="half" idx="10"/>
          </p:nvPr>
        </p:nvSpPr>
        <p:spPr/>
        <p:txBody>
          <a:bodyPr/>
          <a:lstStyle/>
          <a:p>
            <a:fld id="{7FDD6060-C757-AF43-B9CA-75B541A153C2}" type="datetimeFigureOut">
              <a:rPr lang="en-CO" smtClean="0"/>
              <a:t>19/04/22</a:t>
            </a:fld>
            <a:endParaRPr lang="en-CO"/>
          </a:p>
        </p:txBody>
      </p:sp>
      <p:sp>
        <p:nvSpPr>
          <p:cNvPr id="5" name="Footer Placeholder 4">
            <a:extLst>
              <a:ext uri="{FF2B5EF4-FFF2-40B4-BE49-F238E27FC236}">
                <a16:creationId xmlns:a16="http://schemas.microsoft.com/office/drawing/2014/main" id="{A148707F-D466-804C-8BED-DA9B94506CD0}"/>
              </a:ext>
            </a:extLst>
          </p:cNvPr>
          <p:cNvSpPr>
            <a:spLocks noGrp="1"/>
          </p:cNvSpPr>
          <p:nvPr>
            <p:ph type="ftr" sz="quarter" idx="11"/>
          </p:nvPr>
        </p:nvSpPr>
        <p:spPr/>
        <p:txBody>
          <a:bodyPr/>
          <a:lstStyle/>
          <a:p>
            <a:endParaRPr lang="en-CO"/>
          </a:p>
        </p:txBody>
      </p:sp>
      <p:sp>
        <p:nvSpPr>
          <p:cNvPr id="6" name="Slide Number Placeholder 5">
            <a:extLst>
              <a:ext uri="{FF2B5EF4-FFF2-40B4-BE49-F238E27FC236}">
                <a16:creationId xmlns:a16="http://schemas.microsoft.com/office/drawing/2014/main" id="{309D280C-D19E-A844-A13B-AFB74C1DCF7F}"/>
              </a:ext>
            </a:extLst>
          </p:cNvPr>
          <p:cNvSpPr>
            <a:spLocks noGrp="1"/>
          </p:cNvSpPr>
          <p:nvPr>
            <p:ph type="sldNum" sz="quarter" idx="12"/>
          </p:nvPr>
        </p:nvSpPr>
        <p:spPr/>
        <p:txBody>
          <a:bodyPr/>
          <a:lstStyle/>
          <a:p>
            <a:fld id="{21422115-7062-0F44-AD5A-880A7874821C}" type="slidenum">
              <a:rPr lang="en-CO" smtClean="0"/>
              <a:t>‹#›</a:t>
            </a:fld>
            <a:endParaRPr lang="en-CO"/>
          </a:p>
        </p:txBody>
      </p:sp>
    </p:spTree>
    <p:extLst>
      <p:ext uri="{BB962C8B-B14F-4D97-AF65-F5344CB8AC3E}">
        <p14:creationId xmlns:p14="http://schemas.microsoft.com/office/powerpoint/2010/main" val="33012729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8BCFDB-9AD2-1642-962D-2267D6246935}"/>
              </a:ext>
            </a:extLst>
          </p:cNvPr>
          <p:cNvSpPr>
            <a:spLocks noGrp="1"/>
          </p:cNvSpPr>
          <p:nvPr>
            <p:ph type="title"/>
          </p:nvPr>
        </p:nvSpPr>
        <p:spPr/>
        <p:txBody>
          <a:bodyPr/>
          <a:lstStyle/>
          <a:p>
            <a:r>
              <a:rPr lang="en-US"/>
              <a:t>Click to edit Master title style</a:t>
            </a:r>
            <a:endParaRPr lang="en-CO"/>
          </a:p>
        </p:txBody>
      </p:sp>
      <p:sp>
        <p:nvSpPr>
          <p:cNvPr id="3" name="Content Placeholder 2">
            <a:extLst>
              <a:ext uri="{FF2B5EF4-FFF2-40B4-BE49-F238E27FC236}">
                <a16:creationId xmlns:a16="http://schemas.microsoft.com/office/drawing/2014/main" id="{3E87D322-9C75-7844-A8CB-E3C14BC45A2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O"/>
          </a:p>
        </p:txBody>
      </p:sp>
      <p:sp>
        <p:nvSpPr>
          <p:cNvPr id="4" name="Content Placeholder 3">
            <a:extLst>
              <a:ext uri="{FF2B5EF4-FFF2-40B4-BE49-F238E27FC236}">
                <a16:creationId xmlns:a16="http://schemas.microsoft.com/office/drawing/2014/main" id="{139F6067-9853-364F-80F5-2C4ECB686F0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O"/>
          </a:p>
        </p:txBody>
      </p:sp>
      <p:sp>
        <p:nvSpPr>
          <p:cNvPr id="5" name="Date Placeholder 4">
            <a:extLst>
              <a:ext uri="{FF2B5EF4-FFF2-40B4-BE49-F238E27FC236}">
                <a16:creationId xmlns:a16="http://schemas.microsoft.com/office/drawing/2014/main" id="{8B18790D-E767-AA46-8E9C-2BBDE6374335}"/>
              </a:ext>
            </a:extLst>
          </p:cNvPr>
          <p:cNvSpPr>
            <a:spLocks noGrp="1"/>
          </p:cNvSpPr>
          <p:nvPr>
            <p:ph type="dt" sz="half" idx="10"/>
          </p:nvPr>
        </p:nvSpPr>
        <p:spPr/>
        <p:txBody>
          <a:bodyPr/>
          <a:lstStyle/>
          <a:p>
            <a:fld id="{7FDD6060-C757-AF43-B9CA-75B541A153C2}" type="datetimeFigureOut">
              <a:rPr lang="en-CO" smtClean="0"/>
              <a:t>19/04/22</a:t>
            </a:fld>
            <a:endParaRPr lang="en-CO"/>
          </a:p>
        </p:txBody>
      </p:sp>
      <p:sp>
        <p:nvSpPr>
          <p:cNvPr id="6" name="Footer Placeholder 5">
            <a:extLst>
              <a:ext uri="{FF2B5EF4-FFF2-40B4-BE49-F238E27FC236}">
                <a16:creationId xmlns:a16="http://schemas.microsoft.com/office/drawing/2014/main" id="{9A9C6B20-7EFA-4641-937C-825B5288AB86}"/>
              </a:ext>
            </a:extLst>
          </p:cNvPr>
          <p:cNvSpPr>
            <a:spLocks noGrp="1"/>
          </p:cNvSpPr>
          <p:nvPr>
            <p:ph type="ftr" sz="quarter" idx="11"/>
          </p:nvPr>
        </p:nvSpPr>
        <p:spPr/>
        <p:txBody>
          <a:bodyPr/>
          <a:lstStyle/>
          <a:p>
            <a:endParaRPr lang="en-CO"/>
          </a:p>
        </p:txBody>
      </p:sp>
      <p:sp>
        <p:nvSpPr>
          <p:cNvPr id="7" name="Slide Number Placeholder 6">
            <a:extLst>
              <a:ext uri="{FF2B5EF4-FFF2-40B4-BE49-F238E27FC236}">
                <a16:creationId xmlns:a16="http://schemas.microsoft.com/office/drawing/2014/main" id="{C942225A-2DDB-6448-9DD2-43EAAE21FEFC}"/>
              </a:ext>
            </a:extLst>
          </p:cNvPr>
          <p:cNvSpPr>
            <a:spLocks noGrp="1"/>
          </p:cNvSpPr>
          <p:nvPr>
            <p:ph type="sldNum" sz="quarter" idx="12"/>
          </p:nvPr>
        </p:nvSpPr>
        <p:spPr/>
        <p:txBody>
          <a:bodyPr/>
          <a:lstStyle/>
          <a:p>
            <a:fld id="{21422115-7062-0F44-AD5A-880A7874821C}" type="slidenum">
              <a:rPr lang="en-CO" smtClean="0"/>
              <a:t>‹#›</a:t>
            </a:fld>
            <a:endParaRPr lang="en-CO"/>
          </a:p>
        </p:txBody>
      </p:sp>
    </p:spTree>
    <p:extLst>
      <p:ext uri="{BB962C8B-B14F-4D97-AF65-F5344CB8AC3E}">
        <p14:creationId xmlns:p14="http://schemas.microsoft.com/office/powerpoint/2010/main" val="10502410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931D9-6E55-6F42-8C5B-A07EAFE85460}"/>
              </a:ext>
            </a:extLst>
          </p:cNvPr>
          <p:cNvSpPr>
            <a:spLocks noGrp="1"/>
          </p:cNvSpPr>
          <p:nvPr>
            <p:ph type="title"/>
          </p:nvPr>
        </p:nvSpPr>
        <p:spPr>
          <a:xfrm>
            <a:off x="839788" y="365125"/>
            <a:ext cx="10515600" cy="1325563"/>
          </a:xfrm>
        </p:spPr>
        <p:txBody>
          <a:bodyPr/>
          <a:lstStyle/>
          <a:p>
            <a:r>
              <a:rPr lang="en-US"/>
              <a:t>Click to edit Master title style</a:t>
            </a:r>
            <a:endParaRPr lang="en-CO"/>
          </a:p>
        </p:txBody>
      </p:sp>
      <p:sp>
        <p:nvSpPr>
          <p:cNvPr id="3" name="Text Placeholder 2">
            <a:extLst>
              <a:ext uri="{FF2B5EF4-FFF2-40B4-BE49-F238E27FC236}">
                <a16:creationId xmlns:a16="http://schemas.microsoft.com/office/drawing/2014/main" id="{B1EE9C6D-1703-804B-84CE-09457251209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FC2C85A-7E92-884C-B5C5-B22A9193A9F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O"/>
          </a:p>
        </p:txBody>
      </p:sp>
      <p:sp>
        <p:nvSpPr>
          <p:cNvPr id="5" name="Text Placeholder 4">
            <a:extLst>
              <a:ext uri="{FF2B5EF4-FFF2-40B4-BE49-F238E27FC236}">
                <a16:creationId xmlns:a16="http://schemas.microsoft.com/office/drawing/2014/main" id="{08EE7B0B-8C8E-0E4D-826B-2DC3AE73E9C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FA6E504-7F86-C043-AC66-0328C2F38A4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O"/>
          </a:p>
        </p:txBody>
      </p:sp>
      <p:sp>
        <p:nvSpPr>
          <p:cNvPr id="7" name="Date Placeholder 6">
            <a:extLst>
              <a:ext uri="{FF2B5EF4-FFF2-40B4-BE49-F238E27FC236}">
                <a16:creationId xmlns:a16="http://schemas.microsoft.com/office/drawing/2014/main" id="{486A11EC-4445-8444-B2E1-6C8B92EF6706}"/>
              </a:ext>
            </a:extLst>
          </p:cNvPr>
          <p:cNvSpPr>
            <a:spLocks noGrp="1"/>
          </p:cNvSpPr>
          <p:nvPr>
            <p:ph type="dt" sz="half" idx="10"/>
          </p:nvPr>
        </p:nvSpPr>
        <p:spPr/>
        <p:txBody>
          <a:bodyPr/>
          <a:lstStyle/>
          <a:p>
            <a:fld id="{7FDD6060-C757-AF43-B9CA-75B541A153C2}" type="datetimeFigureOut">
              <a:rPr lang="en-CO" smtClean="0"/>
              <a:t>19/04/22</a:t>
            </a:fld>
            <a:endParaRPr lang="en-CO"/>
          </a:p>
        </p:txBody>
      </p:sp>
      <p:sp>
        <p:nvSpPr>
          <p:cNvPr id="8" name="Footer Placeholder 7">
            <a:extLst>
              <a:ext uri="{FF2B5EF4-FFF2-40B4-BE49-F238E27FC236}">
                <a16:creationId xmlns:a16="http://schemas.microsoft.com/office/drawing/2014/main" id="{4056E991-C041-044E-A4D3-1C723A18743F}"/>
              </a:ext>
            </a:extLst>
          </p:cNvPr>
          <p:cNvSpPr>
            <a:spLocks noGrp="1"/>
          </p:cNvSpPr>
          <p:nvPr>
            <p:ph type="ftr" sz="quarter" idx="11"/>
          </p:nvPr>
        </p:nvSpPr>
        <p:spPr/>
        <p:txBody>
          <a:bodyPr/>
          <a:lstStyle/>
          <a:p>
            <a:endParaRPr lang="en-CO"/>
          </a:p>
        </p:txBody>
      </p:sp>
      <p:sp>
        <p:nvSpPr>
          <p:cNvPr id="9" name="Slide Number Placeholder 8">
            <a:extLst>
              <a:ext uri="{FF2B5EF4-FFF2-40B4-BE49-F238E27FC236}">
                <a16:creationId xmlns:a16="http://schemas.microsoft.com/office/drawing/2014/main" id="{B93D84A9-F748-4342-8037-3779501974E8}"/>
              </a:ext>
            </a:extLst>
          </p:cNvPr>
          <p:cNvSpPr>
            <a:spLocks noGrp="1"/>
          </p:cNvSpPr>
          <p:nvPr>
            <p:ph type="sldNum" sz="quarter" idx="12"/>
          </p:nvPr>
        </p:nvSpPr>
        <p:spPr/>
        <p:txBody>
          <a:bodyPr/>
          <a:lstStyle/>
          <a:p>
            <a:fld id="{21422115-7062-0F44-AD5A-880A7874821C}" type="slidenum">
              <a:rPr lang="en-CO" smtClean="0"/>
              <a:t>‹#›</a:t>
            </a:fld>
            <a:endParaRPr lang="en-CO"/>
          </a:p>
        </p:txBody>
      </p:sp>
    </p:spTree>
    <p:extLst>
      <p:ext uri="{BB962C8B-B14F-4D97-AF65-F5344CB8AC3E}">
        <p14:creationId xmlns:p14="http://schemas.microsoft.com/office/powerpoint/2010/main" val="16257640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3CE4D-319E-2D48-AD08-2B717218048E}"/>
              </a:ext>
            </a:extLst>
          </p:cNvPr>
          <p:cNvSpPr>
            <a:spLocks noGrp="1"/>
          </p:cNvSpPr>
          <p:nvPr>
            <p:ph type="title"/>
          </p:nvPr>
        </p:nvSpPr>
        <p:spPr/>
        <p:txBody>
          <a:bodyPr/>
          <a:lstStyle/>
          <a:p>
            <a:r>
              <a:rPr lang="en-US"/>
              <a:t>Click to edit Master title style</a:t>
            </a:r>
            <a:endParaRPr lang="en-CO"/>
          </a:p>
        </p:txBody>
      </p:sp>
      <p:sp>
        <p:nvSpPr>
          <p:cNvPr id="3" name="Date Placeholder 2">
            <a:extLst>
              <a:ext uri="{FF2B5EF4-FFF2-40B4-BE49-F238E27FC236}">
                <a16:creationId xmlns:a16="http://schemas.microsoft.com/office/drawing/2014/main" id="{090CB85C-EFE4-BA43-91B5-DEA893A15F35}"/>
              </a:ext>
            </a:extLst>
          </p:cNvPr>
          <p:cNvSpPr>
            <a:spLocks noGrp="1"/>
          </p:cNvSpPr>
          <p:nvPr>
            <p:ph type="dt" sz="half" idx="10"/>
          </p:nvPr>
        </p:nvSpPr>
        <p:spPr/>
        <p:txBody>
          <a:bodyPr/>
          <a:lstStyle/>
          <a:p>
            <a:fld id="{7FDD6060-C757-AF43-B9CA-75B541A153C2}" type="datetimeFigureOut">
              <a:rPr lang="en-CO" smtClean="0"/>
              <a:t>19/04/22</a:t>
            </a:fld>
            <a:endParaRPr lang="en-CO"/>
          </a:p>
        </p:txBody>
      </p:sp>
      <p:sp>
        <p:nvSpPr>
          <p:cNvPr id="4" name="Footer Placeholder 3">
            <a:extLst>
              <a:ext uri="{FF2B5EF4-FFF2-40B4-BE49-F238E27FC236}">
                <a16:creationId xmlns:a16="http://schemas.microsoft.com/office/drawing/2014/main" id="{ADEF32C6-83E1-664B-BD7B-1B2D21757593}"/>
              </a:ext>
            </a:extLst>
          </p:cNvPr>
          <p:cNvSpPr>
            <a:spLocks noGrp="1"/>
          </p:cNvSpPr>
          <p:nvPr>
            <p:ph type="ftr" sz="quarter" idx="11"/>
          </p:nvPr>
        </p:nvSpPr>
        <p:spPr/>
        <p:txBody>
          <a:bodyPr/>
          <a:lstStyle/>
          <a:p>
            <a:endParaRPr lang="en-CO"/>
          </a:p>
        </p:txBody>
      </p:sp>
      <p:sp>
        <p:nvSpPr>
          <p:cNvPr id="5" name="Slide Number Placeholder 4">
            <a:extLst>
              <a:ext uri="{FF2B5EF4-FFF2-40B4-BE49-F238E27FC236}">
                <a16:creationId xmlns:a16="http://schemas.microsoft.com/office/drawing/2014/main" id="{4AA4683E-00C3-7A40-A387-6EAB0B05326C}"/>
              </a:ext>
            </a:extLst>
          </p:cNvPr>
          <p:cNvSpPr>
            <a:spLocks noGrp="1"/>
          </p:cNvSpPr>
          <p:nvPr>
            <p:ph type="sldNum" sz="quarter" idx="12"/>
          </p:nvPr>
        </p:nvSpPr>
        <p:spPr/>
        <p:txBody>
          <a:bodyPr/>
          <a:lstStyle/>
          <a:p>
            <a:fld id="{21422115-7062-0F44-AD5A-880A7874821C}" type="slidenum">
              <a:rPr lang="en-CO" smtClean="0"/>
              <a:t>‹#›</a:t>
            </a:fld>
            <a:endParaRPr lang="en-CO"/>
          </a:p>
        </p:txBody>
      </p:sp>
    </p:spTree>
    <p:extLst>
      <p:ext uri="{BB962C8B-B14F-4D97-AF65-F5344CB8AC3E}">
        <p14:creationId xmlns:p14="http://schemas.microsoft.com/office/powerpoint/2010/main" val="3391117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EC8066-483C-2C43-B926-58FC8D66A1EC}"/>
              </a:ext>
            </a:extLst>
          </p:cNvPr>
          <p:cNvSpPr>
            <a:spLocks noGrp="1"/>
          </p:cNvSpPr>
          <p:nvPr>
            <p:ph type="dt" sz="half" idx="10"/>
          </p:nvPr>
        </p:nvSpPr>
        <p:spPr/>
        <p:txBody>
          <a:bodyPr/>
          <a:lstStyle/>
          <a:p>
            <a:fld id="{7FDD6060-C757-AF43-B9CA-75B541A153C2}" type="datetimeFigureOut">
              <a:rPr lang="en-CO" smtClean="0"/>
              <a:t>19/04/22</a:t>
            </a:fld>
            <a:endParaRPr lang="en-CO"/>
          </a:p>
        </p:txBody>
      </p:sp>
      <p:sp>
        <p:nvSpPr>
          <p:cNvPr id="3" name="Footer Placeholder 2">
            <a:extLst>
              <a:ext uri="{FF2B5EF4-FFF2-40B4-BE49-F238E27FC236}">
                <a16:creationId xmlns:a16="http://schemas.microsoft.com/office/drawing/2014/main" id="{CD9892F0-1213-1F4C-8C12-3FA8FD60C670}"/>
              </a:ext>
            </a:extLst>
          </p:cNvPr>
          <p:cNvSpPr>
            <a:spLocks noGrp="1"/>
          </p:cNvSpPr>
          <p:nvPr>
            <p:ph type="ftr" sz="quarter" idx="11"/>
          </p:nvPr>
        </p:nvSpPr>
        <p:spPr/>
        <p:txBody>
          <a:bodyPr/>
          <a:lstStyle/>
          <a:p>
            <a:endParaRPr lang="en-CO"/>
          </a:p>
        </p:txBody>
      </p:sp>
      <p:sp>
        <p:nvSpPr>
          <p:cNvPr id="4" name="Slide Number Placeholder 3">
            <a:extLst>
              <a:ext uri="{FF2B5EF4-FFF2-40B4-BE49-F238E27FC236}">
                <a16:creationId xmlns:a16="http://schemas.microsoft.com/office/drawing/2014/main" id="{8B135BB5-3121-CA4A-B60C-BC541A9783F7}"/>
              </a:ext>
            </a:extLst>
          </p:cNvPr>
          <p:cNvSpPr>
            <a:spLocks noGrp="1"/>
          </p:cNvSpPr>
          <p:nvPr>
            <p:ph type="sldNum" sz="quarter" idx="12"/>
          </p:nvPr>
        </p:nvSpPr>
        <p:spPr/>
        <p:txBody>
          <a:bodyPr/>
          <a:lstStyle/>
          <a:p>
            <a:fld id="{21422115-7062-0F44-AD5A-880A7874821C}" type="slidenum">
              <a:rPr lang="en-CO" smtClean="0"/>
              <a:t>‹#›</a:t>
            </a:fld>
            <a:endParaRPr lang="en-CO"/>
          </a:p>
        </p:txBody>
      </p:sp>
    </p:spTree>
    <p:extLst>
      <p:ext uri="{BB962C8B-B14F-4D97-AF65-F5344CB8AC3E}">
        <p14:creationId xmlns:p14="http://schemas.microsoft.com/office/powerpoint/2010/main" val="6143508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25787-2B59-194B-86A4-8B87951E677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O"/>
          </a:p>
        </p:txBody>
      </p:sp>
      <p:sp>
        <p:nvSpPr>
          <p:cNvPr id="3" name="Content Placeholder 2">
            <a:extLst>
              <a:ext uri="{FF2B5EF4-FFF2-40B4-BE49-F238E27FC236}">
                <a16:creationId xmlns:a16="http://schemas.microsoft.com/office/drawing/2014/main" id="{C6EC9F13-7F23-BE4E-93D2-F322CE228EF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O"/>
          </a:p>
        </p:txBody>
      </p:sp>
      <p:sp>
        <p:nvSpPr>
          <p:cNvPr id="4" name="Text Placeholder 3">
            <a:extLst>
              <a:ext uri="{FF2B5EF4-FFF2-40B4-BE49-F238E27FC236}">
                <a16:creationId xmlns:a16="http://schemas.microsoft.com/office/drawing/2014/main" id="{ECC98B98-0BFC-4745-8872-97CCCC0E75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0E236F2-7D29-8249-A77E-CAD7549FB53B}"/>
              </a:ext>
            </a:extLst>
          </p:cNvPr>
          <p:cNvSpPr>
            <a:spLocks noGrp="1"/>
          </p:cNvSpPr>
          <p:nvPr>
            <p:ph type="dt" sz="half" idx="10"/>
          </p:nvPr>
        </p:nvSpPr>
        <p:spPr/>
        <p:txBody>
          <a:bodyPr/>
          <a:lstStyle/>
          <a:p>
            <a:fld id="{7FDD6060-C757-AF43-B9CA-75B541A153C2}" type="datetimeFigureOut">
              <a:rPr lang="en-CO" smtClean="0"/>
              <a:t>19/04/22</a:t>
            </a:fld>
            <a:endParaRPr lang="en-CO"/>
          </a:p>
        </p:txBody>
      </p:sp>
      <p:sp>
        <p:nvSpPr>
          <p:cNvPr id="6" name="Footer Placeholder 5">
            <a:extLst>
              <a:ext uri="{FF2B5EF4-FFF2-40B4-BE49-F238E27FC236}">
                <a16:creationId xmlns:a16="http://schemas.microsoft.com/office/drawing/2014/main" id="{81E8150D-EE9C-D14D-A785-262D7B1BE3BE}"/>
              </a:ext>
            </a:extLst>
          </p:cNvPr>
          <p:cNvSpPr>
            <a:spLocks noGrp="1"/>
          </p:cNvSpPr>
          <p:nvPr>
            <p:ph type="ftr" sz="quarter" idx="11"/>
          </p:nvPr>
        </p:nvSpPr>
        <p:spPr/>
        <p:txBody>
          <a:bodyPr/>
          <a:lstStyle/>
          <a:p>
            <a:endParaRPr lang="en-CO"/>
          </a:p>
        </p:txBody>
      </p:sp>
      <p:sp>
        <p:nvSpPr>
          <p:cNvPr id="7" name="Slide Number Placeholder 6">
            <a:extLst>
              <a:ext uri="{FF2B5EF4-FFF2-40B4-BE49-F238E27FC236}">
                <a16:creationId xmlns:a16="http://schemas.microsoft.com/office/drawing/2014/main" id="{4B86980E-3AD3-7041-B5CB-8D2AEB16083C}"/>
              </a:ext>
            </a:extLst>
          </p:cNvPr>
          <p:cNvSpPr>
            <a:spLocks noGrp="1"/>
          </p:cNvSpPr>
          <p:nvPr>
            <p:ph type="sldNum" sz="quarter" idx="12"/>
          </p:nvPr>
        </p:nvSpPr>
        <p:spPr/>
        <p:txBody>
          <a:bodyPr/>
          <a:lstStyle/>
          <a:p>
            <a:fld id="{21422115-7062-0F44-AD5A-880A7874821C}" type="slidenum">
              <a:rPr lang="en-CO" smtClean="0"/>
              <a:t>‹#›</a:t>
            </a:fld>
            <a:endParaRPr lang="en-CO"/>
          </a:p>
        </p:txBody>
      </p:sp>
    </p:spTree>
    <p:extLst>
      <p:ext uri="{BB962C8B-B14F-4D97-AF65-F5344CB8AC3E}">
        <p14:creationId xmlns:p14="http://schemas.microsoft.com/office/powerpoint/2010/main" val="7942445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F1885-EEDD-B649-A98B-86865231C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O"/>
          </a:p>
        </p:txBody>
      </p:sp>
      <p:sp>
        <p:nvSpPr>
          <p:cNvPr id="3" name="Picture Placeholder 2">
            <a:extLst>
              <a:ext uri="{FF2B5EF4-FFF2-40B4-BE49-F238E27FC236}">
                <a16:creationId xmlns:a16="http://schemas.microsoft.com/office/drawing/2014/main" id="{D031A9DC-FA24-8948-9B96-5C6E3DED154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O"/>
          </a:p>
        </p:txBody>
      </p:sp>
      <p:sp>
        <p:nvSpPr>
          <p:cNvPr id="4" name="Text Placeholder 3">
            <a:extLst>
              <a:ext uri="{FF2B5EF4-FFF2-40B4-BE49-F238E27FC236}">
                <a16:creationId xmlns:a16="http://schemas.microsoft.com/office/drawing/2014/main" id="{78AAA857-C548-BD43-9F84-AB777363D36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FF4F761-BE14-7C4D-B20D-67615BE33702}"/>
              </a:ext>
            </a:extLst>
          </p:cNvPr>
          <p:cNvSpPr>
            <a:spLocks noGrp="1"/>
          </p:cNvSpPr>
          <p:nvPr>
            <p:ph type="dt" sz="half" idx="10"/>
          </p:nvPr>
        </p:nvSpPr>
        <p:spPr/>
        <p:txBody>
          <a:bodyPr/>
          <a:lstStyle/>
          <a:p>
            <a:fld id="{7FDD6060-C757-AF43-B9CA-75B541A153C2}" type="datetimeFigureOut">
              <a:rPr lang="en-CO" smtClean="0"/>
              <a:t>19/04/22</a:t>
            </a:fld>
            <a:endParaRPr lang="en-CO"/>
          </a:p>
        </p:txBody>
      </p:sp>
      <p:sp>
        <p:nvSpPr>
          <p:cNvPr id="6" name="Footer Placeholder 5">
            <a:extLst>
              <a:ext uri="{FF2B5EF4-FFF2-40B4-BE49-F238E27FC236}">
                <a16:creationId xmlns:a16="http://schemas.microsoft.com/office/drawing/2014/main" id="{645A750A-0898-514F-976C-64F9913A1CDD}"/>
              </a:ext>
            </a:extLst>
          </p:cNvPr>
          <p:cNvSpPr>
            <a:spLocks noGrp="1"/>
          </p:cNvSpPr>
          <p:nvPr>
            <p:ph type="ftr" sz="quarter" idx="11"/>
          </p:nvPr>
        </p:nvSpPr>
        <p:spPr/>
        <p:txBody>
          <a:bodyPr/>
          <a:lstStyle/>
          <a:p>
            <a:endParaRPr lang="en-CO"/>
          </a:p>
        </p:txBody>
      </p:sp>
      <p:sp>
        <p:nvSpPr>
          <p:cNvPr id="7" name="Slide Number Placeholder 6">
            <a:extLst>
              <a:ext uri="{FF2B5EF4-FFF2-40B4-BE49-F238E27FC236}">
                <a16:creationId xmlns:a16="http://schemas.microsoft.com/office/drawing/2014/main" id="{F2AADE1E-CF5C-7948-85A4-A92EEAEA427B}"/>
              </a:ext>
            </a:extLst>
          </p:cNvPr>
          <p:cNvSpPr>
            <a:spLocks noGrp="1"/>
          </p:cNvSpPr>
          <p:nvPr>
            <p:ph type="sldNum" sz="quarter" idx="12"/>
          </p:nvPr>
        </p:nvSpPr>
        <p:spPr/>
        <p:txBody>
          <a:bodyPr/>
          <a:lstStyle/>
          <a:p>
            <a:fld id="{21422115-7062-0F44-AD5A-880A7874821C}" type="slidenum">
              <a:rPr lang="en-CO" smtClean="0"/>
              <a:t>‹#›</a:t>
            </a:fld>
            <a:endParaRPr lang="en-CO"/>
          </a:p>
        </p:txBody>
      </p:sp>
    </p:spTree>
    <p:extLst>
      <p:ext uri="{BB962C8B-B14F-4D97-AF65-F5344CB8AC3E}">
        <p14:creationId xmlns:p14="http://schemas.microsoft.com/office/powerpoint/2010/main" val="42158506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BD023FD-646F-E846-A79B-8F80DD84B4F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O"/>
          </a:p>
        </p:txBody>
      </p:sp>
      <p:sp>
        <p:nvSpPr>
          <p:cNvPr id="3" name="Text Placeholder 2">
            <a:extLst>
              <a:ext uri="{FF2B5EF4-FFF2-40B4-BE49-F238E27FC236}">
                <a16:creationId xmlns:a16="http://schemas.microsoft.com/office/drawing/2014/main" id="{650135AA-AC16-3047-A168-18C43D48149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O"/>
          </a:p>
        </p:txBody>
      </p:sp>
      <p:sp>
        <p:nvSpPr>
          <p:cNvPr id="4" name="Date Placeholder 3">
            <a:extLst>
              <a:ext uri="{FF2B5EF4-FFF2-40B4-BE49-F238E27FC236}">
                <a16:creationId xmlns:a16="http://schemas.microsoft.com/office/drawing/2014/main" id="{21D511C2-0089-874B-B79A-49079C82889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DD6060-C757-AF43-B9CA-75B541A153C2}" type="datetimeFigureOut">
              <a:rPr lang="en-CO" smtClean="0"/>
              <a:t>19/04/22</a:t>
            </a:fld>
            <a:endParaRPr lang="en-CO"/>
          </a:p>
        </p:txBody>
      </p:sp>
      <p:sp>
        <p:nvSpPr>
          <p:cNvPr id="5" name="Footer Placeholder 4">
            <a:extLst>
              <a:ext uri="{FF2B5EF4-FFF2-40B4-BE49-F238E27FC236}">
                <a16:creationId xmlns:a16="http://schemas.microsoft.com/office/drawing/2014/main" id="{C26849D6-343C-4449-965E-A68308F95F2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O"/>
          </a:p>
        </p:txBody>
      </p:sp>
      <p:sp>
        <p:nvSpPr>
          <p:cNvPr id="6" name="Slide Number Placeholder 5">
            <a:extLst>
              <a:ext uri="{FF2B5EF4-FFF2-40B4-BE49-F238E27FC236}">
                <a16:creationId xmlns:a16="http://schemas.microsoft.com/office/drawing/2014/main" id="{6F98DC4A-EA98-904D-85A1-4665476ACB1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422115-7062-0F44-AD5A-880A7874821C}" type="slidenum">
              <a:rPr lang="en-CO" smtClean="0"/>
              <a:t>‹#›</a:t>
            </a:fld>
            <a:endParaRPr lang="en-CO"/>
          </a:p>
        </p:txBody>
      </p:sp>
    </p:spTree>
    <p:extLst>
      <p:ext uri="{BB962C8B-B14F-4D97-AF65-F5344CB8AC3E}">
        <p14:creationId xmlns:p14="http://schemas.microsoft.com/office/powerpoint/2010/main" val="260458848"/>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image" Target="../media/image2.png"/><Relationship Id="rId7" Type="http://schemas.openxmlformats.org/officeDocument/2006/relationships/diagramQuickStyle" Target="../diagrams/quickStyle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media/image1.png"/><Relationship Id="rId9" Type="http://schemas.microsoft.com/office/2007/relationships/diagramDrawing" Target="../diagrams/drawing1.xml"/></Relationships>
</file>

<file path=ppt/slides/_rels/slide3.xml.rels><?xml version="1.0" encoding="UTF-8" standalone="yes"?>
<Relationships xmlns="http://schemas.openxmlformats.org/package/2006/relationships"><Relationship Id="rId8" Type="http://schemas.openxmlformats.org/officeDocument/2006/relationships/diagramQuickStyle" Target="../diagrams/quickStyle2.xml"/><Relationship Id="rId3" Type="http://schemas.openxmlformats.org/officeDocument/2006/relationships/image" Target="../media/image1.png"/><Relationship Id="rId7" Type="http://schemas.openxmlformats.org/officeDocument/2006/relationships/diagramLayout" Target="../diagrams/layout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Data" Target="../diagrams/data2.xml"/><Relationship Id="rId5" Type="http://schemas.openxmlformats.org/officeDocument/2006/relationships/image" Target="../media/image11.svg"/><Relationship Id="rId10" Type="http://schemas.microsoft.com/office/2007/relationships/diagramDrawing" Target="../diagrams/drawing2.xml"/><Relationship Id="rId4" Type="http://schemas.openxmlformats.org/officeDocument/2006/relationships/image" Target="../media/image3.png"/><Relationship Id="rId9" Type="http://schemas.openxmlformats.org/officeDocument/2006/relationships/diagramColors" Target="../diagrams/colors2.xml"/></Relationships>
</file>

<file path=ppt/slides/_rels/slide4.xml.rels><?xml version="1.0" encoding="UTF-8" standalone="yes"?>
<Relationships xmlns="http://schemas.openxmlformats.org/package/2006/relationships"><Relationship Id="rId8" Type="http://schemas.openxmlformats.org/officeDocument/2006/relationships/diagramQuickStyle" Target="../diagrams/quickStyle3.xml"/><Relationship Id="rId3" Type="http://schemas.openxmlformats.org/officeDocument/2006/relationships/image" Target="../media/image1.png"/><Relationship Id="rId7" Type="http://schemas.openxmlformats.org/officeDocument/2006/relationships/diagramLayout" Target="../diagrams/layout3.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Data" Target="../diagrams/data3.xml"/><Relationship Id="rId5" Type="http://schemas.openxmlformats.org/officeDocument/2006/relationships/image" Target="../media/image13.svg"/><Relationship Id="rId10" Type="http://schemas.microsoft.com/office/2007/relationships/diagramDrawing" Target="../diagrams/drawing3.xml"/><Relationship Id="rId4" Type="http://schemas.openxmlformats.org/officeDocument/2006/relationships/image" Target="../media/image12.png"/><Relationship Id="rId9" Type="http://schemas.openxmlformats.org/officeDocument/2006/relationships/diagramColors" Target="../diagrams/colors3.xml"/></Relationships>
</file>

<file path=ppt/slides/_rels/slide5.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10" Type="http://schemas.openxmlformats.org/officeDocument/2006/relationships/image" Target="../media/image14.svg"/><Relationship Id="rId4" Type="http://schemas.openxmlformats.org/officeDocument/2006/relationships/diagramLayout" Target="../diagrams/layout4.xml"/><Relationship Id="rId9" Type="http://schemas.openxmlformats.org/officeDocument/2006/relationships/image" Target="../media/image7.png"/></Relationships>
</file>

<file path=ppt/slides/_rels/slide6.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10" Type="http://schemas.openxmlformats.org/officeDocument/2006/relationships/image" Target="../media/image14.svg"/><Relationship Id="rId4" Type="http://schemas.openxmlformats.org/officeDocument/2006/relationships/diagramLayout" Target="../diagrams/layout5.xml"/><Relationship Id="rId9" Type="http://schemas.openxmlformats.org/officeDocument/2006/relationships/image" Target="../media/image7.png"/></Relationships>
</file>

<file path=ppt/slides/_rels/slide7.xml.rels><?xml version="1.0" encoding="UTF-8" standalone="yes"?>
<Relationships xmlns="http://schemas.openxmlformats.org/package/2006/relationships"><Relationship Id="rId8" Type="http://schemas.openxmlformats.org/officeDocument/2006/relationships/diagramQuickStyle" Target="../diagrams/quickStyle6.xml"/><Relationship Id="rId3" Type="http://schemas.openxmlformats.org/officeDocument/2006/relationships/image" Target="../media/image1.png"/><Relationship Id="rId7" Type="http://schemas.openxmlformats.org/officeDocument/2006/relationships/diagramLayout" Target="../diagrams/layout6.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Data" Target="../diagrams/data6.xml"/><Relationship Id="rId5" Type="http://schemas.openxmlformats.org/officeDocument/2006/relationships/image" Target="../media/image10.svg"/><Relationship Id="rId10" Type="http://schemas.microsoft.com/office/2007/relationships/diagramDrawing" Target="../diagrams/drawing6.xml"/><Relationship Id="rId4" Type="http://schemas.openxmlformats.org/officeDocument/2006/relationships/image" Target="../media/image9.png"/><Relationship Id="rId9" Type="http://schemas.openxmlformats.org/officeDocument/2006/relationships/diagramColors" Target="../diagrams/colors6.xml"/></Relationships>
</file>

<file path=ppt/slides/_rels/slide8.xml.rels><?xml version="1.0" encoding="UTF-8" standalone="yes"?>
<Relationships xmlns="http://schemas.openxmlformats.org/package/2006/relationships"><Relationship Id="rId8" Type="http://schemas.openxmlformats.org/officeDocument/2006/relationships/diagramQuickStyle" Target="../diagrams/quickStyle7.xml"/><Relationship Id="rId3" Type="http://schemas.openxmlformats.org/officeDocument/2006/relationships/image" Target="../media/image1.png"/><Relationship Id="rId7" Type="http://schemas.openxmlformats.org/officeDocument/2006/relationships/diagramLayout" Target="../diagrams/layout7.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Data" Target="../diagrams/data7.xml"/><Relationship Id="rId5" Type="http://schemas.openxmlformats.org/officeDocument/2006/relationships/image" Target="../media/image10.svg"/><Relationship Id="rId10" Type="http://schemas.microsoft.com/office/2007/relationships/diagramDrawing" Target="../diagrams/drawing7.xml"/><Relationship Id="rId4" Type="http://schemas.openxmlformats.org/officeDocument/2006/relationships/image" Target="../media/image9.png"/><Relationship Id="rId9" Type="http://schemas.openxmlformats.org/officeDocument/2006/relationships/diagramColors" Target="../diagrams/colors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2C6837"/>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51F00E-0268-2B4C-B5F3-EA015CC367BD}"/>
              </a:ext>
            </a:extLst>
          </p:cNvPr>
          <p:cNvSpPr>
            <a:spLocks noGrp="1"/>
          </p:cNvSpPr>
          <p:nvPr>
            <p:ph type="ctrTitle"/>
          </p:nvPr>
        </p:nvSpPr>
        <p:spPr>
          <a:xfrm>
            <a:off x="6700838" y="5257801"/>
            <a:ext cx="5300663" cy="1430338"/>
          </a:xfrm>
        </p:spPr>
        <p:txBody>
          <a:bodyPr anchor="t">
            <a:normAutofit fontScale="90000"/>
          </a:bodyPr>
          <a:lstStyle/>
          <a:p>
            <a:pPr algn="l"/>
            <a:r>
              <a:rPr lang="en-CO" sz="5400" dirty="0">
                <a:solidFill>
                  <a:schemeClr val="bg1"/>
                </a:solidFill>
                <a:latin typeface="Bernina Sans Compressed" pitchFamily="2" charset="77"/>
              </a:rPr>
              <a:t>International Coordinator Activities </a:t>
            </a:r>
            <a:r>
              <a:rPr lang="en-CO" sz="5400" b="1" dirty="0">
                <a:solidFill>
                  <a:schemeClr val="bg1"/>
                </a:solidFill>
                <a:latin typeface="Bernina Sans Compressed" pitchFamily="2" charset="77"/>
              </a:rPr>
              <a:t>May 2022</a:t>
            </a:r>
          </a:p>
        </p:txBody>
      </p:sp>
      <p:pic>
        <p:nvPicPr>
          <p:cNvPr id="7" name="Picture 6" descr="A black and white image of text&#10;&#10;Description automatically generated with low confidence">
            <a:extLst>
              <a:ext uri="{FF2B5EF4-FFF2-40B4-BE49-F238E27FC236}">
                <a16:creationId xmlns:a16="http://schemas.microsoft.com/office/drawing/2014/main" id="{6FB84D8A-CF61-C84D-85A5-A9A45BB45821}"/>
              </a:ext>
            </a:extLst>
          </p:cNvPr>
          <p:cNvPicPr>
            <a:picLocks noChangeAspect="1"/>
          </p:cNvPicPr>
          <p:nvPr/>
        </p:nvPicPr>
        <p:blipFill>
          <a:blip r:embed="rId2"/>
          <a:stretch>
            <a:fillRect/>
          </a:stretch>
        </p:blipFill>
        <p:spPr>
          <a:xfrm>
            <a:off x="677890" y="658857"/>
            <a:ext cx="4653086" cy="4041732"/>
          </a:xfrm>
          <a:prstGeom prst="rect">
            <a:avLst/>
          </a:prstGeom>
        </p:spPr>
      </p:pic>
      <p:cxnSp>
        <p:nvCxnSpPr>
          <p:cNvPr id="9" name="Straight Connector 8">
            <a:extLst>
              <a:ext uri="{FF2B5EF4-FFF2-40B4-BE49-F238E27FC236}">
                <a16:creationId xmlns:a16="http://schemas.microsoft.com/office/drawing/2014/main" id="{29AB9D74-5A2E-FC4C-A372-3B01F133ED5B}"/>
              </a:ext>
            </a:extLst>
          </p:cNvPr>
          <p:cNvCxnSpPr>
            <a:cxnSpLocks/>
          </p:cNvCxnSpPr>
          <p:nvPr/>
        </p:nvCxnSpPr>
        <p:spPr>
          <a:xfrm>
            <a:off x="6438900" y="5156200"/>
            <a:ext cx="0" cy="1531939"/>
          </a:xfrm>
          <a:prstGeom prst="line">
            <a:avLst/>
          </a:prstGeom>
          <a:ln w="3175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477465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2C6837"/>
        </a:solidFill>
        <a:effectLst/>
      </p:bgPr>
    </p:bg>
    <p:spTree>
      <p:nvGrpSpPr>
        <p:cNvPr id="1" name="Shape 144"/>
        <p:cNvGrpSpPr/>
        <p:nvPr/>
      </p:nvGrpSpPr>
      <p:grpSpPr>
        <a:xfrm>
          <a:off x="0" y="0"/>
          <a:ext cx="0" cy="0"/>
          <a:chOff x="0" y="0"/>
          <a:chExt cx="0" cy="0"/>
        </a:xfrm>
      </p:grpSpPr>
      <p:sp>
        <p:nvSpPr>
          <p:cNvPr id="11" name="Title 1">
            <a:extLst>
              <a:ext uri="{FF2B5EF4-FFF2-40B4-BE49-F238E27FC236}">
                <a16:creationId xmlns:a16="http://schemas.microsoft.com/office/drawing/2014/main" id="{21BD69A2-B692-0048-A474-40E53C41E19E}"/>
              </a:ext>
            </a:extLst>
          </p:cNvPr>
          <p:cNvSpPr txBox="1">
            <a:spLocks/>
          </p:cNvSpPr>
          <p:nvPr/>
        </p:nvSpPr>
        <p:spPr>
          <a:xfrm>
            <a:off x="588401" y="1344059"/>
            <a:ext cx="4560584" cy="1128068"/>
          </a:xfrm>
          <a:prstGeom prst="rect">
            <a:avLst/>
          </a:prstGeom>
        </p:spPr>
        <p:txBody>
          <a:bodyPr vert="horz" lIns="91440" tIns="45720" rIns="91440" bIns="45720" rtlCol="0" anchor="ctr">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Aft>
                <a:spcPts val="600"/>
              </a:spcAft>
            </a:pPr>
            <a:r>
              <a:rPr lang="en-US" sz="4800" dirty="0">
                <a:solidFill>
                  <a:schemeClr val="bg1"/>
                </a:solidFill>
                <a:latin typeface="Bernina Sans Compressed" pitchFamily="2" charset="77"/>
              </a:rPr>
              <a:t>Communications and engagement </a:t>
            </a:r>
          </a:p>
        </p:txBody>
      </p:sp>
      <p:sp>
        <p:nvSpPr>
          <p:cNvPr id="2" name="Rectangle 1">
            <a:extLst>
              <a:ext uri="{FF2B5EF4-FFF2-40B4-BE49-F238E27FC236}">
                <a16:creationId xmlns:a16="http://schemas.microsoft.com/office/drawing/2014/main" id="{AEF908AD-7F0F-8549-8566-0451B67E01CC}"/>
              </a:ext>
            </a:extLst>
          </p:cNvPr>
          <p:cNvSpPr/>
          <p:nvPr/>
        </p:nvSpPr>
        <p:spPr>
          <a:xfrm>
            <a:off x="5593976" y="702365"/>
            <a:ext cx="6187207" cy="568518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O"/>
          </a:p>
        </p:txBody>
      </p:sp>
      <p:sp>
        <p:nvSpPr>
          <p:cNvPr id="3" name="TextBox 2">
            <a:extLst>
              <a:ext uri="{FF2B5EF4-FFF2-40B4-BE49-F238E27FC236}">
                <a16:creationId xmlns:a16="http://schemas.microsoft.com/office/drawing/2014/main" id="{8B74A997-388B-944B-BACC-E6BE6053C456}"/>
              </a:ext>
            </a:extLst>
          </p:cNvPr>
          <p:cNvSpPr txBox="1"/>
          <p:nvPr/>
        </p:nvSpPr>
        <p:spPr>
          <a:xfrm>
            <a:off x="6094963" y="970082"/>
            <a:ext cx="5507477" cy="5047536"/>
          </a:xfrm>
          <a:prstGeom prst="rect">
            <a:avLst/>
          </a:prstGeom>
          <a:noFill/>
        </p:spPr>
        <p:txBody>
          <a:bodyPr wrap="square" rtlCol="0">
            <a:spAutoFit/>
          </a:bodyPr>
          <a:lstStyle/>
          <a:p>
            <a:r>
              <a:rPr lang="en-CO" b="1" dirty="0">
                <a:latin typeface="Bernina Sans Condensed" pitchFamily="2" charset="77"/>
              </a:rPr>
              <a:t>ALLIED’s website</a:t>
            </a:r>
          </a:p>
          <a:p>
            <a:endParaRPr lang="en-CO" dirty="0">
              <a:latin typeface="Bagatela Medium" pitchFamily="2" charset="77"/>
            </a:endParaRPr>
          </a:p>
          <a:p>
            <a:pPr marL="285750" indent="-285750">
              <a:buFont typeface="Arial" panose="020B0604020202020204" pitchFamily="34" charset="0"/>
              <a:buChar char="•"/>
            </a:pPr>
            <a:r>
              <a:rPr lang="en-CO" sz="1600" dirty="0">
                <a:latin typeface="Bagatela Medium" pitchFamily="2" charset="77"/>
              </a:rPr>
              <a:t>Currently, ALLIED has a page in environment-rights.org. Instead of environment-rights.org hosting ALLIED, ALLIED could host the resource, and other relevant tools. </a:t>
            </a:r>
          </a:p>
          <a:p>
            <a:pPr marL="285750" indent="-285750">
              <a:buFont typeface="Arial" panose="020B0604020202020204" pitchFamily="34" charset="0"/>
              <a:buChar char="•"/>
            </a:pPr>
            <a:r>
              <a:rPr lang="en-CO" sz="1600" dirty="0">
                <a:latin typeface="Bagatela Medium" pitchFamily="2" charset="77"/>
              </a:rPr>
              <a:t>Part of the budget already allocated to the IC, can be used to develop ALLIEDs’ website. </a:t>
            </a:r>
          </a:p>
          <a:p>
            <a:pPr marL="285750" indent="-285750">
              <a:buFont typeface="Arial" panose="020B0604020202020204" pitchFamily="34" charset="0"/>
              <a:buChar char="•"/>
            </a:pPr>
            <a:r>
              <a:rPr lang="en-CO" sz="1600" dirty="0">
                <a:latin typeface="Bagatela Medium" pitchFamily="2" charset="77"/>
              </a:rPr>
              <a:t>A new domain would give more visibility to the alliance and our activities, position our brand, and increase credibility. </a:t>
            </a:r>
          </a:p>
          <a:p>
            <a:pPr marL="285750" indent="-285750">
              <a:buFont typeface="Arial" panose="020B0604020202020204" pitchFamily="34" charset="0"/>
              <a:buChar char="•"/>
            </a:pPr>
            <a:r>
              <a:rPr lang="en-CO" sz="1600" dirty="0">
                <a:latin typeface="Bagatela Medium" pitchFamily="2" charset="77"/>
              </a:rPr>
              <a:t>The website can also host the shared calendar and other communications and engagement efforts, and the document management system (see below). </a:t>
            </a:r>
          </a:p>
          <a:p>
            <a:pPr marL="285750" indent="-285750">
              <a:buFont typeface="Arial" panose="020B0604020202020204" pitchFamily="34" charset="0"/>
              <a:buChar char="•"/>
            </a:pPr>
            <a:r>
              <a:rPr lang="en-CO" sz="1600" dirty="0">
                <a:latin typeface="Bagatela Medium" pitchFamily="2" charset="77"/>
              </a:rPr>
              <a:t>A new domain would allow to create institutional emails + institutional google (or similar account) from which to access official documents and other resources. </a:t>
            </a:r>
          </a:p>
          <a:p>
            <a:pPr marL="285750" indent="-285750">
              <a:buFont typeface="Arial" panose="020B0604020202020204" pitchFamily="34" charset="0"/>
              <a:buChar char="•"/>
            </a:pPr>
            <a:r>
              <a:rPr lang="en-CO" sz="1600" i="1" dirty="0">
                <a:latin typeface="Bagatela Medium" pitchFamily="2" charset="77"/>
              </a:rPr>
              <a:t>Suggested domain: allied-global.org (allied alone is already taken, and global works in EN, SP, and FR). </a:t>
            </a:r>
          </a:p>
          <a:p>
            <a:endParaRPr lang="en-CO" sz="1600" i="1" dirty="0">
              <a:latin typeface="Bagatela Medium" pitchFamily="2" charset="77"/>
            </a:endParaRPr>
          </a:p>
          <a:p>
            <a:r>
              <a:rPr lang="en-CO" sz="1400" i="1" dirty="0">
                <a:latin typeface="Bagatela Medium" pitchFamily="2" charset="77"/>
              </a:rPr>
              <a:t>All designs and contents will be sent to the SC for comments and approval</a:t>
            </a:r>
          </a:p>
        </p:txBody>
      </p:sp>
      <p:sp>
        <p:nvSpPr>
          <p:cNvPr id="14" name="Rectangle 13">
            <a:extLst>
              <a:ext uri="{FF2B5EF4-FFF2-40B4-BE49-F238E27FC236}">
                <a16:creationId xmlns:a16="http://schemas.microsoft.com/office/drawing/2014/main" id="{3E640600-3126-874B-990D-361661E248EF}"/>
              </a:ext>
            </a:extLst>
          </p:cNvPr>
          <p:cNvSpPr/>
          <p:nvPr/>
        </p:nvSpPr>
        <p:spPr>
          <a:xfrm>
            <a:off x="5745027" y="975189"/>
            <a:ext cx="364225" cy="364225"/>
          </a:xfrm>
          <a:prstGeom prst="rect">
            <a:avLst/>
          </a:prstGeom>
          <a:blipFill>
            <a:blip r:embed="rId3">
              <a:extLst>
                <a:ext uri="{28A0092B-C50C-407E-A947-70E740481C1C}">
                  <a14:useLocalDpi xmlns:a14="http://schemas.microsoft.com/office/drawing/2010/main" val="0"/>
                </a:ext>
              </a:extLst>
            </a:blip>
            <a:srcRect/>
            <a:stretch>
              <a:fillRect l="-6000" r="-6000"/>
            </a:stretch>
          </a:blip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pic>
        <p:nvPicPr>
          <p:cNvPr id="5" name="Picture 4" descr="A black and white image of text&#10;&#10;Description automatically generated with low confidence">
            <a:extLst>
              <a:ext uri="{FF2B5EF4-FFF2-40B4-BE49-F238E27FC236}">
                <a16:creationId xmlns:a16="http://schemas.microsoft.com/office/drawing/2014/main" id="{456BD18B-99C7-594E-8375-2F9CA50915C5}"/>
              </a:ext>
            </a:extLst>
          </p:cNvPr>
          <p:cNvPicPr>
            <a:picLocks noChangeAspect="1"/>
          </p:cNvPicPr>
          <p:nvPr/>
        </p:nvPicPr>
        <p:blipFill>
          <a:blip r:embed="rId4"/>
          <a:stretch>
            <a:fillRect/>
          </a:stretch>
        </p:blipFill>
        <p:spPr>
          <a:xfrm>
            <a:off x="410817" y="155922"/>
            <a:ext cx="911451" cy="791698"/>
          </a:xfrm>
          <a:prstGeom prst="rect">
            <a:avLst/>
          </a:prstGeom>
        </p:spPr>
      </p:pic>
      <p:graphicFrame>
        <p:nvGraphicFramePr>
          <p:cNvPr id="17" name="TextBox 11">
            <a:extLst>
              <a:ext uri="{FF2B5EF4-FFF2-40B4-BE49-F238E27FC236}">
                <a16:creationId xmlns:a16="http://schemas.microsoft.com/office/drawing/2014/main" id="{1219821C-DE32-974D-A829-D20BB91B4359}"/>
              </a:ext>
            </a:extLst>
          </p:cNvPr>
          <p:cNvGraphicFramePr/>
          <p:nvPr>
            <p:extLst>
              <p:ext uri="{D42A27DB-BD31-4B8C-83A1-F6EECF244321}">
                <p14:modId xmlns:p14="http://schemas.microsoft.com/office/powerpoint/2010/main" val="1867338473"/>
              </p:ext>
            </p:extLst>
          </p:nvPr>
        </p:nvGraphicFramePr>
        <p:xfrm>
          <a:off x="589560" y="2407963"/>
          <a:ext cx="4559425" cy="3979585"/>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4" name="Triangle 3">
            <a:extLst>
              <a:ext uri="{FF2B5EF4-FFF2-40B4-BE49-F238E27FC236}">
                <a16:creationId xmlns:a16="http://schemas.microsoft.com/office/drawing/2014/main" id="{C379DA55-6776-3741-B42E-862E3FC21499}"/>
              </a:ext>
            </a:extLst>
          </p:cNvPr>
          <p:cNvSpPr/>
          <p:nvPr/>
        </p:nvSpPr>
        <p:spPr>
          <a:xfrm rot="5400000">
            <a:off x="5225720" y="2574508"/>
            <a:ext cx="334553" cy="325559"/>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O"/>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2C6837"/>
        </a:solidFill>
        <a:effectLst/>
      </p:bgPr>
    </p:bg>
    <p:spTree>
      <p:nvGrpSpPr>
        <p:cNvPr id="1" name="Shape 144"/>
        <p:cNvGrpSpPr/>
        <p:nvPr/>
      </p:nvGrpSpPr>
      <p:grpSpPr>
        <a:xfrm>
          <a:off x="0" y="0"/>
          <a:ext cx="0" cy="0"/>
          <a:chOff x="0" y="0"/>
          <a:chExt cx="0" cy="0"/>
        </a:xfrm>
      </p:grpSpPr>
      <p:sp>
        <p:nvSpPr>
          <p:cNvPr id="11" name="Title 1">
            <a:extLst>
              <a:ext uri="{FF2B5EF4-FFF2-40B4-BE49-F238E27FC236}">
                <a16:creationId xmlns:a16="http://schemas.microsoft.com/office/drawing/2014/main" id="{21BD69A2-B692-0048-A474-40E53C41E19E}"/>
              </a:ext>
            </a:extLst>
          </p:cNvPr>
          <p:cNvSpPr txBox="1">
            <a:spLocks/>
          </p:cNvSpPr>
          <p:nvPr/>
        </p:nvSpPr>
        <p:spPr>
          <a:xfrm>
            <a:off x="588401" y="1344059"/>
            <a:ext cx="4560584" cy="1128068"/>
          </a:xfrm>
          <a:prstGeom prst="rect">
            <a:avLst/>
          </a:prstGeom>
        </p:spPr>
        <p:txBody>
          <a:bodyPr vert="horz" lIns="91440" tIns="45720" rIns="91440" bIns="45720" rtlCol="0" anchor="ctr">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Aft>
                <a:spcPts val="600"/>
              </a:spcAft>
            </a:pPr>
            <a:r>
              <a:rPr lang="en-US" sz="4800" dirty="0">
                <a:solidFill>
                  <a:schemeClr val="bg1"/>
                </a:solidFill>
                <a:latin typeface="Bernina Sans Compressed" pitchFamily="2" charset="77"/>
              </a:rPr>
              <a:t>Communications and engagement </a:t>
            </a:r>
          </a:p>
        </p:txBody>
      </p:sp>
      <p:sp>
        <p:nvSpPr>
          <p:cNvPr id="2" name="Rectangle 1">
            <a:extLst>
              <a:ext uri="{FF2B5EF4-FFF2-40B4-BE49-F238E27FC236}">
                <a16:creationId xmlns:a16="http://schemas.microsoft.com/office/drawing/2014/main" id="{AEF908AD-7F0F-8549-8566-0451B67E01CC}"/>
              </a:ext>
            </a:extLst>
          </p:cNvPr>
          <p:cNvSpPr/>
          <p:nvPr/>
        </p:nvSpPr>
        <p:spPr>
          <a:xfrm>
            <a:off x="5593975" y="717324"/>
            <a:ext cx="6187207" cy="568518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O"/>
          </a:p>
        </p:txBody>
      </p:sp>
      <p:pic>
        <p:nvPicPr>
          <p:cNvPr id="5" name="Picture 4" descr="A black and white image of text&#10;&#10;Description automatically generated with low confidence">
            <a:extLst>
              <a:ext uri="{FF2B5EF4-FFF2-40B4-BE49-F238E27FC236}">
                <a16:creationId xmlns:a16="http://schemas.microsoft.com/office/drawing/2014/main" id="{456BD18B-99C7-594E-8375-2F9CA50915C5}"/>
              </a:ext>
            </a:extLst>
          </p:cNvPr>
          <p:cNvPicPr>
            <a:picLocks noChangeAspect="1"/>
          </p:cNvPicPr>
          <p:nvPr/>
        </p:nvPicPr>
        <p:blipFill>
          <a:blip r:embed="rId3"/>
          <a:stretch>
            <a:fillRect/>
          </a:stretch>
        </p:blipFill>
        <p:spPr>
          <a:xfrm>
            <a:off x="410817" y="155922"/>
            <a:ext cx="911451" cy="791698"/>
          </a:xfrm>
          <a:prstGeom prst="rect">
            <a:avLst/>
          </a:prstGeom>
        </p:spPr>
      </p:pic>
      <p:sp>
        <p:nvSpPr>
          <p:cNvPr id="8" name="TextBox 7">
            <a:extLst>
              <a:ext uri="{FF2B5EF4-FFF2-40B4-BE49-F238E27FC236}">
                <a16:creationId xmlns:a16="http://schemas.microsoft.com/office/drawing/2014/main" id="{290AB80D-405B-EC4E-B069-B96AFA6BB248}"/>
              </a:ext>
            </a:extLst>
          </p:cNvPr>
          <p:cNvSpPr txBox="1"/>
          <p:nvPr/>
        </p:nvSpPr>
        <p:spPr>
          <a:xfrm>
            <a:off x="6095999" y="970082"/>
            <a:ext cx="5685183" cy="5324535"/>
          </a:xfrm>
          <a:prstGeom prst="rect">
            <a:avLst/>
          </a:prstGeom>
          <a:noFill/>
        </p:spPr>
        <p:txBody>
          <a:bodyPr wrap="square" rtlCol="0">
            <a:spAutoFit/>
          </a:bodyPr>
          <a:lstStyle/>
          <a:p>
            <a:r>
              <a:rPr lang="en-CO" b="1" dirty="0">
                <a:latin typeface="Bernina Sans Condensed" pitchFamily="2" charset="77"/>
              </a:rPr>
              <a:t>Shared Calendar</a:t>
            </a:r>
          </a:p>
          <a:p>
            <a:endParaRPr lang="en-CO" sz="1600" dirty="0">
              <a:latin typeface="Bagatela Medium" pitchFamily="2" charset="77"/>
            </a:endParaRPr>
          </a:p>
          <a:p>
            <a:pPr marL="285750" indent="-285750">
              <a:buFont typeface="Arial" panose="020B0604020202020204" pitchFamily="34" charset="0"/>
              <a:buChar char="•"/>
            </a:pPr>
            <a:r>
              <a:rPr lang="en-CO" sz="1600" dirty="0">
                <a:latin typeface="Bagatela Medium" pitchFamily="2" charset="77"/>
              </a:rPr>
              <a:t>Online shared Google calendar (embeded into ALLIED’s website so it has a nice and brand-consistent layout). </a:t>
            </a:r>
          </a:p>
          <a:p>
            <a:pPr marL="1200150" lvl="2" indent="-285750">
              <a:buFont typeface="Arial" panose="020B0604020202020204" pitchFamily="34" charset="0"/>
              <a:buChar char="•"/>
            </a:pPr>
            <a:r>
              <a:rPr lang="en-CO" sz="1600" dirty="0">
                <a:latin typeface="Bagatela Medium" pitchFamily="2" charset="77"/>
              </a:rPr>
              <a:t>Members will be able to sync t</a:t>
            </a:r>
            <a:r>
              <a:rPr lang="en-US" sz="1600" dirty="0">
                <a:latin typeface="Bagatela Medium" pitchFamily="2" charset="77"/>
              </a:rPr>
              <a:t>h</a:t>
            </a:r>
            <a:r>
              <a:rPr lang="en-CO" sz="1600" dirty="0">
                <a:latin typeface="Bagatela Medium" pitchFamily="2" charset="77"/>
              </a:rPr>
              <a:t>e calendar with their personal calendars. </a:t>
            </a:r>
          </a:p>
          <a:p>
            <a:pPr marL="1200150" lvl="2" indent="-285750">
              <a:buFont typeface="Arial" panose="020B0604020202020204" pitchFamily="34" charset="0"/>
              <a:buChar char="•"/>
            </a:pPr>
            <a:r>
              <a:rPr lang="en-CO" sz="1600" dirty="0">
                <a:latin typeface="Bagatela Medium" pitchFamily="2" charset="77"/>
              </a:rPr>
              <a:t>Allows to download specific events, rather than having to sync the whole calendar. </a:t>
            </a:r>
          </a:p>
          <a:p>
            <a:pPr marL="1200150" lvl="2" indent="-285750">
              <a:buFont typeface="Arial" panose="020B0604020202020204" pitchFamily="34" charset="0"/>
              <a:buChar char="•"/>
            </a:pPr>
            <a:r>
              <a:rPr lang="en-CO" sz="1600" dirty="0">
                <a:latin typeface="Bagatela Medium" pitchFamily="2" charset="77"/>
              </a:rPr>
              <a:t>Can create subcalendars, including one for each WG and one for the SC, in addition to a public calendar. T</a:t>
            </a:r>
            <a:r>
              <a:rPr lang="en-US" sz="1600" dirty="0">
                <a:latin typeface="Bagatela Medium" pitchFamily="2" charset="77"/>
              </a:rPr>
              <a:t>h</a:t>
            </a:r>
            <a:r>
              <a:rPr lang="en-CO" sz="1600" dirty="0">
                <a:latin typeface="Bagatela Medium" pitchFamily="2" charset="77"/>
              </a:rPr>
              <a:t>e first four calendars (3 WG+SC) would be private (i.e., for users who login to the portal) and others can be public (any person could see them).</a:t>
            </a:r>
          </a:p>
          <a:p>
            <a:pPr marL="1200150" lvl="2" indent="-285750">
              <a:buFont typeface="Arial" panose="020B0604020202020204" pitchFamily="34" charset="0"/>
              <a:buChar char="•"/>
            </a:pPr>
            <a:r>
              <a:rPr lang="en-CO" sz="1600" i="1" dirty="0">
                <a:latin typeface="Bagatela Medium" pitchFamily="2" charset="77"/>
              </a:rPr>
              <a:t>Security</a:t>
            </a:r>
            <a:r>
              <a:rPr lang="en-CO" sz="1600" dirty="0">
                <a:latin typeface="Bagatela Medium" pitchFamily="2" charset="77"/>
              </a:rPr>
              <a:t> would need to be double-checked with digital security partners.</a:t>
            </a:r>
          </a:p>
          <a:p>
            <a:pPr marL="1200150" lvl="2" indent="-285750">
              <a:buFont typeface="Arial" panose="020B0604020202020204" pitchFamily="34" charset="0"/>
              <a:buChar char="•"/>
            </a:pPr>
            <a:r>
              <a:rPr lang="en-CO" sz="1600" dirty="0">
                <a:latin typeface="Bagatela Medium" pitchFamily="2" charset="77"/>
              </a:rPr>
              <a:t>The calendar will include: WGs and joint projects meetings, member’s events, and other relevant convenings that represent opportunities for engagement and to advance ALLIEDs’ objectives. </a:t>
            </a:r>
          </a:p>
          <a:p>
            <a:endParaRPr lang="en-CO" dirty="0">
              <a:latin typeface="Bagatela Medium" pitchFamily="2" charset="77"/>
            </a:endParaRPr>
          </a:p>
        </p:txBody>
      </p:sp>
      <p:sp>
        <p:nvSpPr>
          <p:cNvPr id="9" name="Rectangle 8" descr="Daily Calendar">
            <a:extLst>
              <a:ext uri="{FF2B5EF4-FFF2-40B4-BE49-F238E27FC236}">
                <a16:creationId xmlns:a16="http://schemas.microsoft.com/office/drawing/2014/main" id="{FC5D7929-7A91-6241-8D69-456C414FDA26}"/>
              </a:ext>
            </a:extLst>
          </p:cNvPr>
          <p:cNvSpPr/>
          <p:nvPr/>
        </p:nvSpPr>
        <p:spPr>
          <a:xfrm>
            <a:off x="5685791" y="902080"/>
            <a:ext cx="460411" cy="460411"/>
          </a:xfrm>
          <a:prstGeom prst="rect">
            <a:avLst/>
          </a:prstGeom>
          <a: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graphicFrame>
        <p:nvGraphicFramePr>
          <p:cNvPr id="10" name="TextBox 11">
            <a:extLst>
              <a:ext uri="{FF2B5EF4-FFF2-40B4-BE49-F238E27FC236}">
                <a16:creationId xmlns:a16="http://schemas.microsoft.com/office/drawing/2014/main" id="{1C69355D-1564-D145-93BC-5F96C52256CA}"/>
              </a:ext>
            </a:extLst>
          </p:cNvPr>
          <p:cNvGraphicFramePr/>
          <p:nvPr>
            <p:extLst>
              <p:ext uri="{D42A27DB-BD31-4B8C-83A1-F6EECF244321}">
                <p14:modId xmlns:p14="http://schemas.microsoft.com/office/powerpoint/2010/main" val="3352568432"/>
              </p:ext>
            </p:extLst>
          </p:nvPr>
        </p:nvGraphicFramePr>
        <p:xfrm>
          <a:off x="589560" y="2407963"/>
          <a:ext cx="4559425" cy="3979585"/>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12" name="Triangle 11">
            <a:extLst>
              <a:ext uri="{FF2B5EF4-FFF2-40B4-BE49-F238E27FC236}">
                <a16:creationId xmlns:a16="http://schemas.microsoft.com/office/drawing/2014/main" id="{9BCC216A-07B7-CB4B-88AF-1CEED1F4FD40}"/>
              </a:ext>
            </a:extLst>
          </p:cNvPr>
          <p:cNvSpPr/>
          <p:nvPr/>
        </p:nvSpPr>
        <p:spPr>
          <a:xfrm rot="5400000">
            <a:off x="5229137" y="3411981"/>
            <a:ext cx="334553" cy="325559"/>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O"/>
          </a:p>
        </p:txBody>
      </p:sp>
    </p:spTree>
    <p:extLst>
      <p:ext uri="{BB962C8B-B14F-4D97-AF65-F5344CB8AC3E}">
        <p14:creationId xmlns:p14="http://schemas.microsoft.com/office/powerpoint/2010/main" val="27917909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2C6837"/>
        </a:solidFill>
        <a:effectLst/>
      </p:bgPr>
    </p:bg>
    <p:spTree>
      <p:nvGrpSpPr>
        <p:cNvPr id="1" name="Shape 144"/>
        <p:cNvGrpSpPr/>
        <p:nvPr/>
      </p:nvGrpSpPr>
      <p:grpSpPr>
        <a:xfrm>
          <a:off x="0" y="0"/>
          <a:ext cx="0" cy="0"/>
          <a:chOff x="0" y="0"/>
          <a:chExt cx="0" cy="0"/>
        </a:xfrm>
      </p:grpSpPr>
      <p:sp>
        <p:nvSpPr>
          <p:cNvPr id="11" name="Title 1">
            <a:extLst>
              <a:ext uri="{FF2B5EF4-FFF2-40B4-BE49-F238E27FC236}">
                <a16:creationId xmlns:a16="http://schemas.microsoft.com/office/drawing/2014/main" id="{21BD69A2-B692-0048-A474-40E53C41E19E}"/>
              </a:ext>
            </a:extLst>
          </p:cNvPr>
          <p:cNvSpPr txBox="1">
            <a:spLocks/>
          </p:cNvSpPr>
          <p:nvPr/>
        </p:nvSpPr>
        <p:spPr>
          <a:xfrm>
            <a:off x="588401" y="1344059"/>
            <a:ext cx="4560584" cy="1128068"/>
          </a:xfrm>
          <a:prstGeom prst="rect">
            <a:avLst/>
          </a:prstGeom>
        </p:spPr>
        <p:txBody>
          <a:bodyPr vert="horz" lIns="91440" tIns="45720" rIns="91440" bIns="45720" rtlCol="0" anchor="ctr">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Aft>
                <a:spcPts val="600"/>
              </a:spcAft>
            </a:pPr>
            <a:r>
              <a:rPr lang="en-US" sz="4800" dirty="0">
                <a:solidFill>
                  <a:schemeClr val="bg1"/>
                </a:solidFill>
                <a:latin typeface="Bernina Sans Compressed" pitchFamily="2" charset="77"/>
              </a:rPr>
              <a:t>Communications and engagement </a:t>
            </a:r>
          </a:p>
        </p:txBody>
      </p:sp>
      <p:sp>
        <p:nvSpPr>
          <p:cNvPr id="2" name="Rectangle 1">
            <a:extLst>
              <a:ext uri="{FF2B5EF4-FFF2-40B4-BE49-F238E27FC236}">
                <a16:creationId xmlns:a16="http://schemas.microsoft.com/office/drawing/2014/main" id="{AEF908AD-7F0F-8549-8566-0451B67E01CC}"/>
              </a:ext>
            </a:extLst>
          </p:cNvPr>
          <p:cNvSpPr/>
          <p:nvPr/>
        </p:nvSpPr>
        <p:spPr>
          <a:xfrm>
            <a:off x="5593976" y="702365"/>
            <a:ext cx="6187207" cy="568518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O"/>
          </a:p>
        </p:txBody>
      </p:sp>
      <p:pic>
        <p:nvPicPr>
          <p:cNvPr id="5" name="Picture 4" descr="A black and white image of text&#10;&#10;Description automatically generated with low confidence">
            <a:extLst>
              <a:ext uri="{FF2B5EF4-FFF2-40B4-BE49-F238E27FC236}">
                <a16:creationId xmlns:a16="http://schemas.microsoft.com/office/drawing/2014/main" id="{456BD18B-99C7-594E-8375-2F9CA50915C5}"/>
              </a:ext>
            </a:extLst>
          </p:cNvPr>
          <p:cNvPicPr>
            <a:picLocks noChangeAspect="1"/>
          </p:cNvPicPr>
          <p:nvPr/>
        </p:nvPicPr>
        <p:blipFill>
          <a:blip r:embed="rId3"/>
          <a:stretch>
            <a:fillRect/>
          </a:stretch>
        </p:blipFill>
        <p:spPr>
          <a:xfrm>
            <a:off x="410817" y="155922"/>
            <a:ext cx="911451" cy="791698"/>
          </a:xfrm>
          <a:prstGeom prst="rect">
            <a:avLst/>
          </a:prstGeom>
        </p:spPr>
      </p:pic>
      <p:sp>
        <p:nvSpPr>
          <p:cNvPr id="13" name="TextBox 12">
            <a:extLst>
              <a:ext uri="{FF2B5EF4-FFF2-40B4-BE49-F238E27FC236}">
                <a16:creationId xmlns:a16="http://schemas.microsoft.com/office/drawing/2014/main" id="{13BF3722-982A-6845-9CAF-107BCC83E57A}"/>
              </a:ext>
            </a:extLst>
          </p:cNvPr>
          <p:cNvSpPr txBox="1"/>
          <p:nvPr/>
        </p:nvSpPr>
        <p:spPr>
          <a:xfrm>
            <a:off x="6095999" y="970082"/>
            <a:ext cx="5685183" cy="5324535"/>
          </a:xfrm>
          <a:prstGeom prst="rect">
            <a:avLst/>
          </a:prstGeom>
          <a:noFill/>
        </p:spPr>
        <p:txBody>
          <a:bodyPr wrap="square" rtlCol="0">
            <a:spAutoFit/>
          </a:bodyPr>
          <a:lstStyle/>
          <a:p>
            <a:pPr lvl="0">
              <a:lnSpc>
                <a:spcPct val="100000"/>
              </a:lnSpc>
            </a:pPr>
            <a:r>
              <a:rPr lang="en-US" b="1" dirty="0">
                <a:latin typeface="Bernina Sans Condensed" pitchFamily="2" charset="77"/>
              </a:rPr>
              <a:t>Document management system</a:t>
            </a:r>
          </a:p>
          <a:p>
            <a:pPr lvl="0">
              <a:lnSpc>
                <a:spcPct val="100000"/>
              </a:lnSpc>
            </a:pPr>
            <a:endParaRPr lang="en-US" dirty="0">
              <a:latin typeface="Bagatela Medium" pitchFamily="2" charset="77"/>
            </a:endParaRPr>
          </a:p>
          <a:p>
            <a:pPr lvl="0">
              <a:lnSpc>
                <a:spcPct val="100000"/>
              </a:lnSpc>
            </a:pPr>
            <a:r>
              <a:rPr lang="en-US" sz="1600" dirty="0">
                <a:latin typeface="Bagatela Medium" pitchFamily="2" charset="77"/>
              </a:rPr>
              <a:t>Create ALLIED’s archive, composed of: </a:t>
            </a:r>
          </a:p>
          <a:p>
            <a:pPr marL="285750" lvl="0" indent="-285750">
              <a:lnSpc>
                <a:spcPct val="100000"/>
              </a:lnSpc>
              <a:buFont typeface="Arial" panose="020B0604020202020204" pitchFamily="34" charset="0"/>
              <a:buChar char="•"/>
            </a:pPr>
            <a:r>
              <a:rPr lang="en-US" sz="1600" b="1" dirty="0">
                <a:latin typeface="Bagatela Medium" pitchFamily="2" charset="77"/>
              </a:rPr>
              <a:t>Private documents: </a:t>
            </a:r>
            <a:r>
              <a:rPr lang="en-US" sz="1600" dirty="0">
                <a:latin typeface="Bagatela Medium" pitchFamily="2" charset="77"/>
              </a:rPr>
              <a:t>ALLIED strategy documents,</a:t>
            </a:r>
            <a:r>
              <a:rPr lang="en-US" sz="1600" b="1" dirty="0">
                <a:latin typeface="Bagatela Medium" pitchFamily="2" charset="77"/>
              </a:rPr>
              <a:t> </a:t>
            </a:r>
            <a:r>
              <a:rPr lang="en-US" sz="1600" dirty="0">
                <a:latin typeface="Bagatela Medium" pitchFamily="2" charset="77"/>
              </a:rPr>
              <a:t>SC and WGs meeting records, WGs and joint projects workplans, official templates, project budgets, and list of members. </a:t>
            </a:r>
          </a:p>
          <a:p>
            <a:pPr marL="285750" lvl="0" indent="-285750">
              <a:lnSpc>
                <a:spcPct val="100000"/>
              </a:lnSpc>
              <a:buFont typeface="Arial" panose="020B0604020202020204" pitchFamily="34" charset="0"/>
              <a:buChar char="•"/>
            </a:pPr>
            <a:endParaRPr lang="en-US" sz="1600" dirty="0">
              <a:latin typeface="Bagatela Medium" pitchFamily="2" charset="77"/>
            </a:endParaRPr>
          </a:p>
          <a:p>
            <a:pPr marL="285750" lvl="0" indent="-285750">
              <a:lnSpc>
                <a:spcPct val="100000"/>
              </a:lnSpc>
              <a:buFont typeface="Arial" panose="020B0604020202020204" pitchFamily="34" charset="0"/>
              <a:buChar char="•"/>
            </a:pPr>
            <a:r>
              <a:rPr lang="en-US" sz="1600" b="1" dirty="0">
                <a:latin typeface="Bagatela Medium" pitchFamily="2" charset="77"/>
              </a:rPr>
              <a:t>Public documents: </a:t>
            </a:r>
            <a:r>
              <a:rPr lang="en-US" sz="1600" dirty="0">
                <a:latin typeface="Bagatela Medium" pitchFamily="2" charset="77"/>
              </a:rPr>
              <a:t>ALLIED’s reports and learning papers. To avoid duplication, link to environment-</a:t>
            </a:r>
            <a:r>
              <a:rPr lang="en-US" sz="1600" dirty="0" err="1">
                <a:latin typeface="Bagatela Medium" pitchFamily="2" charset="77"/>
              </a:rPr>
              <a:t>rights.org</a:t>
            </a:r>
            <a:r>
              <a:rPr lang="en-US" sz="1600" dirty="0">
                <a:latin typeface="Bagatela Medium" pitchFamily="2" charset="77"/>
              </a:rPr>
              <a:t>, ILC’s LANDEX and Green Advocates’ directory, and other tools. </a:t>
            </a:r>
          </a:p>
          <a:p>
            <a:pPr lvl="0">
              <a:lnSpc>
                <a:spcPct val="100000"/>
              </a:lnSpc>
            </a:pPr>
            <a:endParaRPr lang="en-US" sz="1600" dirty="0">
              <a:latin typeface="Bagatela Medium" pitchFamily="2" charset="77"/>
            </a:endParaRPr>
          </a:p>
          <a:p>
            <a:r>
              <a:rPr lang="en-US" sz="1600" dirty="0">
                <a:latin typeface="Bagatela Medium" pitchFamily="2" charset="77"/>
              </a:rPr>
              <a:t>The new portal/WordPress site can host a document management system with some private (i.e., for logged in users) and public (i.e., any person would be able to see them) documents.  However, WordPress would not allow to edit documents online, we would only be able to upload files and allow users to post comments. We would need to continue using either Google Drive, Dropbox or Word online for co-created documents. Alternatively, we could continue to use Google Drive, but this option may be less user friendly and less secure. </a:t>
            </a:r>
          </a:p>
        </p:txBody>
      </p:sp>
      <p:sp>
        <p:nvSpPr>
          <p:cNvPr id="14" name="Rectangle 13" descr="Document">
            <a:extLst>
              <a:ext uri="{FF2B5EF4-FFF2-40B4-BE49-F238E27FC236}">
                <a16:creationId xmlns:a16="http://schemas.microsoft.com/office/drawing/2014/main" id="{B491863E-5613-D741-B4BC-864E211B8B46}"/>
              </a:ext>
            </a:extLst>
          </p:cNvPr>
          <p:cNvSpPr/>
          <p:nvPr/>
        </p:nvSpPr>
        <p:spPr>
          <a:xfrm>
            <a:off x="5771532" y="970082"/>
            <a:ext cx="364225" cy="364225"/>
          </a:xfrm>
          <a:prstGeom prst="rect">
            <a:avLst/>
          </a:prstGeom>
          <a: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graphicFrame>
        <p:nvGraphicFramePr>
          <p:cNvPr id="15" name="TextBox 11">
            <a:extLst>
              <a:ext uri="{FF2B5EF4-FFF2-40B4-BE49-F238E27FC236}">
                <a16:creationId xmlns:a16="http://schemas.microsoft.com/office/drawing/2014/main" id="{F19B2F43-2320-004D-8E6C-E3A9DDB029A2}"/>
              </a:ext>
            </a:extLst>
          </p:cNvPr>
          <p:cNvGraphicFramePr/>
          <p:nvPr>
            <p:extLst>
              <p:ext uri="{D42A27DB-BD31-4B8C-83A1-F6EECF244321}">
                <p14:modId xmlns:p14="http://schemas.microsoft.com/office/powerpoint/2010/main" val="3915501303"/>
              </p:ext>
            </p:extLst>
          </p:nvPr>
        </p:nvGraphicFramePr>
        <p:xfrm>
          <a:off x="589560" y="2407963"/>
          <a:ext cx="4559425" cy="3979585"/>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8" name="Triangle 7">
            <a:extLst>
              <a:ext uri="{FF2B5EF4-FFF2-40B4-BE49-F238E27FC236}">
                <a16:creationId xmlns:a16="http://schemas.microsoft.com/office/drawing/2014/main" id="{57A81A84-A91B-BA4F-94F9-B5A64A601D7F}"/>
              </a:ext>
            </a:extLst>
          </p:cNvPr>
          <p:cNvSpPr/>
          <p:nvPr/>
        </p:nvSpPr>
        <p:spPr>
          <a:xfrm rot="5400000">
            <a:off x="5214962" y="4256491"/>
            <a:ext cx="334553" cy="325559"/>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O"/>
          </a:p>
        </p:txBody>
      </p:sp>
    </p:spTree>
    <p:extLst>
      <p:ext uri="{BB962C8B-B14F-4D97-AF65-F5344CB8AC3E}">
        <p14:creationId xmlns:p14="http://schemas.microsoft.com/office/powerpoint/2010/main" val="40121292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2C6837"/>
        </a:solidFill>
        <a:effectLst/>
      </p:bgPr>
    </p:bg>
    <p:spTree>
      <p:nvGrpSpPr>
        <p:cNvPr id="1" name="Shape 144"/>
        <p:cNvGrpSpPr/>
        <p:nvPr/>
      </p:nvGrpSpPr>
      <p:grpSpPr>
        <a:xfrm>
          <a:off x="0" y="0"/>
          <a:ext cx="0" cy="0"/>
          <a:chOff x="0" y="0"/>
          <a:chExt cx="0" cy="0"/>
        </a:xfrm>
      </p:grpSpPr>
      <p:sp>
        <p:nvSpPr>
          <p:cNvPr id="11" name="Title 1">
            <a:extLst>
              <a:ext uri="{FF2B5EF4-FFF2-40B4-BE49-F238E27FC236}">
                <a16:creationId xmlns:a16="http://schemas.microsoft.com/office/drawing/2014/main" id="{21BD69A2-B692-0048-A474-40E53C41E19E}"/>
              </a:ext>
            </a:extLst>
          </p:cNvPr>
          <p:cNvSpPr txBox="1">
            <a:spLocks/>
          </p:cNvSpPr>
          <p:nvPr/>
        </p:nvSpPr>
        <p:spPr>
          <a:xfrm>
            <a:off x="588401" y="1344059"/>
            <a:ext cx="4560584" cy="1128068"/>
          </a:xfrm>
          <a:prstGeom prst="rect">
            <a:avLst/>
          </a:prstGeom>
        </p:spPr>
        <p:txBody>
          <a:bodyPr vert="horz" lIns="91440" tIns="45720" rIns="91440" bIns="45720" rtlCol="0" anchor="ctr">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Aft>
                <a:spcPts val="600"/>
              </a:spcAft>
            </a:pPr>
            <a:r>
              <a:rPr lang="en-US" sz="4800" dirty="0">
                <a:solidFill>
                  <a:schemeClr val="bg1"/>
                </a:solidFill>
                <a:latin typeface="Bernina Sans Compressed" pitchFamily="2" charset="77"/>
              </a:rPr>
              <a:t>Communications and engagement </a:t>
            </a:r>
          </a:p>
        </p:txBody>
      </p:sp>
      <p:graphicFrame>
        <p:nvGraphicFramePr>
          <p:cNvPr id="118" name="TextBox 11">
            <a:extLst>
              <a:ext uri="{FF2B5EF4-FFF2-40B4-BE49-F238E27FC236}">
                <a16:creationId xmlns:a16="http://schemas.microsoft.com/office/drawing/2014/main" id="{3F897C2B-801D-05D6-B73F-30BB5A701D7D}"/>
              </a:ext>
            </a:extLst>
          </p:cNvPr>
          <p:cNvGraphicFramePr/>
          <p:nvPr>
            <p:extLst>
              <p:ext uri="{D42A27DB-BD31-4B8C-83A1-F6EECF244321}">
                <p14:modId xmlns:p14="http://schemas.microsoft.com/office/powerpoint/2010/main" val="1813290278"/>
              </p:ext>
            </p:extLst>
          </p:nvPr>
        </p:nvGraphicFramePr>
        <p:xfrm>
          <a:off x="589560" y="2407963"/>
          <a:ext cx="4559425" cy="397958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Rectangle 1">
            <a:extLst>
              <a:ext uri="{FF2B5EF4-FFF2-40B4-BE49-F238E27FC236}">
                <a16:creationId xmlns:a16="http://schemas.microsoft.com/office/drawing/2014/main" id="{AEF908AD-7F0F-8549-8566-0451B67E01CC}"/>
              </a:ext>
            </a:extLst>
          </p:cNvPr>
          <p:cNvSpPr/>
          <p:nvPr/>
        </p:nvSpPr>
        <p:spPr>
          <a:xfrm>
            <a:off x="5593976" y="702365"/>
            <a:ext cx="6187207" cy="568518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O"/>
          </a:p>
        </p:txBody>
      </p:sp>
      <p:pic>
        <p:nvPicPr>
          <p:cNvPr id="5" name="Picture 4" descr="A black and white image of text&#10;&#10;Description automatically generated with low confidence">
            <a:extLst>
              <a:ext uri="{FF2B5EF4-FFF2-40B4-BE49-F238E27FC236}">
                <a16:creationId xmlns:a16="http://schemas.microsoft.com/office/drawing/2014/main" id="{456BD18B-99C7-594E-8375-2F9CA50915C5}"/>
              </a:ext>
            </a:extLst>
          </p:cNvPr>
          <p:cNvPicPr>
            <a:picLocks noChangeAspect="1"/>
          </p:cNvPicPr>
          <p:nvPr/>
        </p:nvPicPr>
        <p:blipFill>
          <a:blip r:embed="rId8"/>
          <a:stretch>
            <a:fillRect/>
          </a:stretch>
        </p:blipFill>
        <p:spPr>
          <a:xfrm>
            <a:off x="410817" y="155922"/>
            <a:ext cx="911451" cy="791698"/>
          </a:xfrm>
          <a:prstGeom prst="rect">
            <a:avLst/>
          </a:prstGeom>
        </p:spPr>
      </p:pic>
      <p:sp>
        <p:nvSpPr>
          <p:cNvPr id="13" name="TextBox 12">
            <a:extLst>
              <a:ext uri="{FF2B5EF4-FFF2-40B4-BE49-F238E27FC236}">
                <a16:creationId xmlns:a16="http://schemas.microsoft.com/office/drawing/2014/main" id="{13BF3722-982A-6845-9CAF-107BCC83E57A}"/>
              </a:ext>
            </a:extLst>
          </p:cNvPr>
          <p:cNvSpPr txBox="1"/>
          <p:nvPr/>
        </p:nvSpPr>
        <p:spPr>
          <a:xfrm>
            <a:off x="6095999" y="970082"/>
            <a:ext cx="5685184" cy="5232202"/>
          </a:xfrm>
          <a:prstGeom prst="rect">
            <a:avLst/>
          </a:prstGeom>
          <a:noFill/>
        </p:spPr>
        <p:txBody>
          <a:bodyPr wrap="square" rtlCol="0">
            <a:spAutoFit/>
          </a:bodyPr>
          <a:lstStyle/>
          <a:p>
            <a:pPr lvl="0">
              <a:lnSpc>
                <a:spcPct val="100000"/>
              </a:lnSpc>
            </a:pPr>
            <a:r>
              <a:rPr lang="en-US" sz="1600" b="1" dirty="0">
                <a:latin typeface="Bernina Sans Condensed" pitchFamily="2" charset="77"/>
              </a:rPr>
              <a:t>Official channels for communications</a:t>
            </a:r>
          </a:p>
          <a:p>
            <a:pPr lvl="0">
              <a:lnSpc>
                <a:spcPct val="100000"/>
              </a:lnSpc>
            </a:pPr>
            <a:endParaRPr lang="en-US" sz="1600" dirty="0">
              <a:latin typeface="Bagatela Medium" pitchFamily="2" charset="77"/>
            </a:endParaRPr>
          </a:p>
          <a:p>
            <a:pPr lvl="0">
              <a:lnSpc>
                <a:spcPct val="100000"/>
              </a:lnSpc>
            </a:pPr>
            <a:r>
              <a:rPr lang="en-US" sz="1600" dirty="0">
                <a:latin typeface="Bagatela Medium" pitchFamily="2" charset="77"/>
              </a:rPr>
              <a:t>In addition to the mailing list:</a:t>
            </a:r>
          </a:p>
          <a:p>
            <a:pPr marL="285750" lvl="0" indent="-285750">
              <a:lnSpc>
                <a:spcPct val="100000"/>
              </a:lnSpc>
              <a:buFont typeface="Arial" panose="020B0604020202020204" pitchFamily="34" charset="0"/>
              <a:buChar char="•"/>
            </a:pPr>
            <a:r>
              <a:rPr lang="en-US" sz="1600" b="1" dirty="0">
                <a:latin typeface="Bagatela Medium" pitchFamily="2" charset="77"/>
              </a:rPr>
              <a:t>Internal newsletter: </a:t>
            </a:r>
            <a:r>
              <a:rPr lang="en-US" sz="1600" dirty="0">
                <a:latin typeface="Bagatela Medium" pitchFamily="2" charset="77"/>
              </a:rPr>
              <a:t>Send a monthly newsletter reminding members of opportunities for engagement (i.e., WG meetings, members’ events and ongoing work), news and updates (including new resources and most recent outputs). </a:t>
            </a:r>
          </a:p>
          <a:p>
            <a:pPr marL="285750" lvl="0" indent="-285750">
              <a:lnSpc>
                <a:spcPct val="100000"/>
              </a:lnSpc>
              <a:buFont typeface="Arial" panose="020B0604020202020204" pitchFamily="34" charset="0"/>
              <a:buChar char="•"/>
            </a:pPr>
            <a:endParaRPr lang="en-US" sz="1600" dirty="0">
              <a:latin typeface="Bagatela Medium" pitchFamily="2" charset="77"/>
            </a:endParaRPr>
          </a:p>
          <a:p>
            <a:pPr marL="285750" lvl="0" indent="-285750">
              <a:lnSpc>
                <a:spcPct val="100000"/>
              </a:lnSpc>
              <a:buFont typeface="Arial" panose="020B0604020202020204" pitchFamily="34" charset="0"/>
              <a:buChar char="•"/>
            </a:pPr>
            <a:r>
              <a:rPr lang="en-US" sz="1600" b="1" dirty="0">
                <a:latin typeface="Bagatela Medium" pitchFamily="2" charset="77"/>
              </a:rPr>
              <a:t>External newsletter: </a:t>
            </a:r>
            <a:r>
              <a:rPr lang="en-US" sz="1600" dirty="0">
                <a:latin typeface="Bagatela Medium" pitchFamily="2" charset="77"/>
              </a:rPr>
              <a:t>Engage EHRDs and intermediary support organizations through periodic newsletters informing them about public events and documents as well as other important news and opportunities for engagement. </a:t>
            </a:r>
          </a:p>
          <a:p>
            <a:pPr lvl="0">
              <a:lnSpc>
                <a:spcPct val="100000"/>
              </a:lnSpc>
            </a:pPr>
            <a:endParaRPr lang="en-US" sz="1600" dirty="0">
              <a:latin typeface="Bagatela Medium" pitchFamily="2" charset="77"/>
            </a:endParaRPr>
          </a:p>
          <a:p>
            <a:pPr lvl="0">
              <a:lnSpc>
                <a:spcPct val="100000"/>
              </a:lnSpc>
            </a:pPr>
            <a:r>
              <a:rPr lang="en-US" sz="1600" i="1" dirty="0">
                <a:latin typeface="Bagatela Medium" pitchFamily="2" charset="77"/>
              </a:rPr>
              <a:t>Tools:</a:t>
            </a:r>
          </a:p>
          <a:p>
            <a:pPr marL="285750" lvl="0" indent="-285750">
              <a:lnSpc>
                <a:spcPct val="100000"/>
              </a:lnSpc>
              <a:buFont typeface="Arial" panose="020B0604020202020204" pitchFamily="34" charset="0"/>
              <a:buChar char="•"/>
            </a:pPr>
            <a:r>
              <a:rPr lang="en-US" sz="1600" b="1" dirty="0">
                <a:latin typeface="Bagatela Medium" pitchFamily="2" charset="77"/>
              </a:rPr>
              <a:t>Institutional emails</a:t>
            </a:r>
            <a:r>
              <a:rPr lang="en-US" sz="1600" dirty="0">
                <a:latin typeface="Bagatela Medium" pitchFamily="2" charset="77"/>
              </a:rPr>
              <a:t>: IC, SC and WGs. These can all be re-directed to either </a:t>
            </a:r>
            <a:r>
              <a:rPr lang="en-US" sz="1600" dirty="0" err="1">
                <a:latin typeface="Bagatela Medium" pitchFamily="2" charset="77"/>
              </a:rPr>
              <a:t>eLaw’s</a:t>
            </a:r>
            <a:r>
              <a:rPr lang="en-US" sz="1600" dirty="0">
                <a:latin typeface="Bagatela Medium" pitchFamily="2" charset="77"/>
              </a:rPr>
              <a:t> existing lists or to personal emails. </a:t>
            </a:r>
          </a:p>
          <a:p>
            <a:pPr marL="285750" lvl="0" indent="-285750">
              <a:lnSpc>
                <a:spcPct val="100000"/>
              </a:lnSpc>
              <a:buFont typeface="Arial" panose="020B0604020202020204" pitchFamily="34" charset="0"/>
              <a:buChar char="•"/>
            </a:pPr>
            <a:endParaRPr lang="en-US" sz="1600" dirty="0">
              <a:latin typeface="Bagatela Medium" pitchFamily="2" charset="77"/>
            </a:endParaRPr>
          </a:p>
          <a:p>
            <a:pPr marL="285750" lvl="0" indent="-285750">
              <a:lnSpc>
                <a:spcPct val="100000"/>
              </a:lnSpc>
              <a:buFont typeface="Arial" panose="020B0604020202020204" pitchFamily="34" charset="0"/>
              <a:buChar char="•"/>
            </a:pPr>
            <a:r>
              <a:rPr lang="en-US" sz="1600" b="1" dirty="0">
                <a:latin typeface="Bagatela Medium" pitchFamily="2" charset="77"/>
              </a:rPr>
              <a:t>Social media accounts,  </a:t>
            </a:r>
            <a:r>
              <a:rPr lang="en-US" sz="1600" dirty="0">
                <a:latin typeface="Bagatela Medium" pitchFamily="2" charset="77"/>
              </a:rPr>
              <a:t>after other efforts are consolidated.  </a:t>
            </a:r>
          </a:p>
          <a:p>
            <a:pPr marL="285750" lvl="0" indent="-285750">
              <a:lnSpc>
                <a:spcPct val="100000"/>
              </a:lnSpc>
              <a:buFont typeface="Arial" panose="020B0604020202020204" pitchFamily="34" charset="0"/>
              <a:buChar char="•"/>
            </a:pPr>
            <a:endParaRPr lang="en-US" sz="1600" dirty="0">
              <a:latin typeface="Bagatela Medium" pitchFamily="2" charset="77"/>
            </a:endParaRPr>
          </a:p>
          <a:p>
            <a:r>
              <a:rPr lang="en-CO" sz="1400" i="1" dirty="0">
                <a:latin typeface="Bagatela Medium" pitchFamily="2" charset="77"/>
              </a:rPr>
              <a:t>All designs and contents will be sent to the SC for comments and approval</a:t>
            </a:r>
          </a:p>
          <a:p>
            <a:pPr marL="285750" lvl="0" indent="-285750">
              <a:lnSpc>
                <a:spcPct val="100000"/>
              </a:lnSpc>
              <a:buFont typeface="Arial" panose="020B0604020202020204" pitchFamily="34" charset="0"/>
              <a:buChar char="•"/>
            </a:pPr>
            <a:endParaRPr lang="en-US" sz="1600" dirty="0">
              <a:latin typeface="Bagatela Medium" pitchFamily="2" charset="77"/>
            </a:endParaRPr>
          </a:p>
        </p:txBody>
      </p:sp>
      <p:sp>
        <p:nvSpPr>
          <p:cNvPr id="8" name="Rectangle 7">
            <a:extLst>
              <a:ext uri="{FF2B5EF4-FFF2-40B4-BE49-F238E27FC236}">
                <a16:creationId xmlns:a16="http://schemas.microsoft.com/office/drawing/2014/main" id="{9835E68D-967E-1049-8F87-F0EAEEF17D6E}"/>
              </a:ext>
            </a:extLst>
          </p:cNvPr>
          <p:cNvSpPr/>
          <p:nvPr/>
        </p:nvSpPr>
        <p:spPr>
          <a:xfrm>
            <a:off x="5745027" y="975189"/>
            <a:ext cx="364225" cy="364225"/>
          </a:xfrm>
          <a:prstGeom prst="rect">
            <a:avLst/>
          </a:prstGeom>
          <a: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9" name="Triangle 8">
            <a:extLst>
              <a:ext uri="{FF2B5EF4-FFF2-40B4-BE49-F238E27FC236}">
                <a16:creationId xmlns:a16="http://schemas.microsoft.com/office/drawing/2014/main" id="{B2B36C48-4CB1-DB49-8E95-37812CFEF371}"/>
              </a:ext>
            </a:extLst>
          </p:cNvPr>
          <p:cNvSpPr/>
          <p:nvPr/>
        </p:nvSpPr>
        <p:spPr>
          <a:xfrm rot="5400000">
            <a:off x="5204204" y="5059525"/>
            <a:ext cx="334553" cy="325559"/>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O"/>
          </a:p>
        </p:txBody>
      </p:sp>
    </p:spTree>
    <p:extLst>
      <p:ext uri="{BB962C8B-B14F-4D97-AF65-F5344CB8AC3E}">
        <p14:creationId xmlns:p14="http://schemas.microsoft.com/office/powerpoint/2010/main" val="20812332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2C6837"/>
        </a:solidFill>
        <a:effectLst/>
      </p:bgPr>
    </p:bg>
    <p:spTree>
      <p:nvGrpSpPr>
        <p:cNvPr id="1" name="Shape 144"/>
        <p:cNvGrpSpPr/>
        <p:nvPr/>
      </p:nvGrpSpPr>
      <p:grpSpPr>
        <a:xfrm>
          <a:off x="0" y="0"/>
          <a:ext cx="0" cy="0"/>
          <a:chOff x="0" y="0"/>
          <a:chExt cx="0" cy="0"/>
        </a:xfrm>
      </p:grpSpPr>
      <p:sp>
        <p:nvSpPr>
          <p:cNvPr id="11" name="Title 1">
            <a:extLst>
              <a:ext uri="{FF2B5EF4-FFF2-40B4-BE49-F238E27FC236}">
                <a16:creationId xmlns:a16="http://schemas.microsoft.com/office/drawing/2014/main" id="{21BD69A2-B692-0048-A474-40E53C41E19E}"/>
              </a:ext>
            </a:extLst>
          </p:cNvPr>
          <p:cNvSpPr txBox="1">
            <a:spLocks/>
          </p:cNvSpPr>
          <p:nvPr/>
        </p:nvSpPr>
        <p:spPr>
          <a:xfrm>
            <a:off x="588401" y="1344059"/>
            <a:ext cx="4560584" cy="1128068"/>
          </a:xfrm>
          <a:prstGeom prst="rect">
            <a:avLst/>
          </a:prstGeom>
        </p:spPr>
        <p:txBody>
          <a:bodyPr vert="horz" lIns="91440" tIns="45720" rIns="91440" bIns="45720" rtlCol="0" anchor="ctr">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Aft>
                <a:spcPts val="600"/>
              </a:spcAft>
            </a:pPr>
            <a:r>
              <a:rPr lang="en-US" sz="4800" dirty="0">
                <a:solidFill>
                  <a:schemeClr val="bg1"/>
                </a:solidFill>
                <a:latin typeface="Bernina Sans Compressed" pitchFamily="2" charset="77"/>
              </a:rPr>
              <a:t>Communications and engagement </a:t>
            </a:r>
          </a:p>
        </p:txBody>
      </p:sp>
      <p:graphicFrame>
        <p:nvGraphicFramePr>
          <p:cNvPr id="118" name="TextBox 11">
            <a:extLst>
              <a:ext uri="{FF2B5EF4-FFF2-40B4-BE49-F238E27FC236}">
                <a16:creationId xmlns:a16="http://schemas.microsoft.com/office/drawing/2014/main" id="{3F897C2B-801D-05D6-B73F-30BB5A701D7D}"/>
              </a:ext>
            </a:extLst>
          </p:cNvPr>
          <p:cNvGraphicFramePr/>
          <p:nvPr/>
        </p:nvGraphicFramePr>
        <p:xfrm>
          <a:off x="589560" y="2407963"/>
          <a:ext cx="4559425" cy="397958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Rectangle 1">
            <a:extLst>
              <a:ext uri="{FF2B5EF4-FFF2-40B4-BE49-F238E27FC236}">
                <a16:creationId xmlns:a16="http://schemas.microsoft.com/office/drawing/2014/main" id="{AEF908AD-7F0F-8549-8566-0451B67E01CC}"/>
              </a:ext>
            </a:extLst>
          </p:cNvPr>
          <p:cNvSpPr/>
          <p:nvPr/>
        </p:nvSpPr>
        <p:spPr>
          <a:xfrm>
            <a:off x="5593976" y="702365"/>
            <a:ext cx="6187207" cy="568518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O"/>
          </a:p>
        </p:txBody>
      </p:sp>
      <p:pic>
        <p:nvPicPr>
          <p:cNvPr id="5" name="Picture 4" descr="A black and white image of text&#10;&#10;Description automatically generated with low confidence">
            <a:extLst>
              <a:ext uri="{FF2B5EF4-FFF2-40B4-BE49-F238E27FC236}">
                <a16:creationId xmlns:a16="http://schemas.microsoft.com/office/drawing/2014/main" id="{456BD18B-99C7-594E-8375-2F9CA50915C5}"/>
              </a:ext>
            </a:extLst>
          </p:cNvPr>
          <p:cNvPicPr>
            <a:picLocks noChangeAspect="1"/>
          </p:cNvPicPr>
          <p:nvPr/>
        </p:nvPicPr>
        <p:blipFill>
          <a:blip r:embed="rId8"/>
          <a:stretch>
            <a:fillRect/>
          </a:stretch>
        </p:blipFill>
        <p:spPr>
          <a:xfrm>
            <a:off x="410817" y="155922"/>
            <a:ext cx="911451" cy="791698"/>
          </a:xfrm>
          <a:prstGeom prst="rect">
            <a:avLst/>
          </a:prstGeom>
        </p:spPr>
      </p:pic>
      <p:sp>
        <p:nvSpPr>
          <p:cNvPr id="8" name="Rectangle 7">
            <a:extLst>
              <a:ext uri="{FF2B5EF4-FFF2-40B4-BE49-F238E27FC236}">
                <a16:creationId xmlns:a16="http://schemas.microsoft.com/office/drawing/2014/main" id="{9835E68D-967E-1049-8F87-F0EAEEF17D6E}"/>
              </a:ext>
            </a:extLst>
          </p:cNvPr>
          <p:cNvSpPr/>
          <p:nvPr/>
        </p:nvSpPr>
        <p:spPr>
          <a:xfrm>
            <a:off x="5745027" y="975189"/>
            <a:ext cx="364225" cy="364225"/>
          </a:xfrm>
          <a:prstGeom prst="rect">
            <a:avLst/>
          </a:prstGeom>
          <a: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9" name="Triangle 8">
            <a:extLst>
              <a:ext uri="{FF2B5EF4-FFF2-40B4-BE49-F238E27FC236}">
                <a16:creationId xmlns:a16="http://schemas.microsoft.com/office/drawing/2014/main" id="{B2B36C48-4CB1-DB49-8E95-37812CFEF371}"/>
              </a:ext>
            </a:extLst>
          </p:cNvPr>
          <p:cNvSpPr/>
          <p:nvPr/>
        </p:nvSpPr>
        <p:spPr>
          <a:xfrm rot="5400000">
            <a:off x="5204204" y="5059525"/>
            <a:ext cx="334553" cy="325559"/>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O"/>
          </a:p>
        </p:txBody>
      </p:sp>
      <p:sp>
        <p:nvSpPr>
          <p:cNvPr id="10" name="TextBox 9">
            <a:extLst>
              <a:ext uri="{FF2B5EF4-FFF2-40B4-BE49-F238E27FC236}">
                <a16:creationId xmlns:a16="http://schemas.microsoft.com/office/drawing/2014/main" id="{C92E2CBF-3EA8-BD4B-BADF-38E1118EBF77}"/>
              </a:ext>
            </a:extLst>
          </p:cNvPr>
          <p:cNvSpPr txBox="1"/>
          <p:nvPr/>
        </p:nvSpPr>
        <p:spPr>
          <a:xfrm>
            <a:off x="6106846" y="1028234"/>
            <a:ext cx="5685184" cy="1569660"/>
          </a:xfrm>
          <a:prstGeom prst="rect">
            <a:avLst/>
          </a:prstGeom>
          <a:noFill/>
        </p:spPr>
        <p:txBody>
          <a:bodyPr wrap="square" rtlCol="0">
            <a:spAutoFit/>
          </a:bodyPr>
          <a:lstStyle/>
          <a:p>
            <a:pPr lvl="0">
              <a:lnSpc>
                <a:spcPct val="100000"/>
              </a:lnSpc>
            </a:pPr>
            <a:r>
              <a:rPr lang="en-US" sz="1600" b="1" dirty="0">
                <a:latin typeface="Bernina Sans Condensed" pitchFamily="2" charset="77"/>
              </a:rPr>
              <a:t>Internal newsletter</a:t>
            </a:r>
          </a:p>
          <a:p>
            <a:pPr lvl="0">
              <a:lnSpc>
                <a:spcPct val="100000"/>
              </a:lnSpc>
            </a:pPr>
            <a:endParaRPr lang="en-US" sz="1600" dirty="0">
              <a:latin typeface="Bagatela Medium" pitchFamily="2" charset="77"/>
            </a:endParaRPr>
          </a:p>
          <a:p>
            <a:pPr marL="285750" lvl="0" indent="-285750">
              <a:lnSpc>
                <a:spcPct val="100000"/>
              </a:lnSpc>
              <a:buFont typeface="Arial" panose="020B0604020202020204" pitchFamily="34" charset="0"/>
              <a:buChar char="•"/>
            </a:pPr>
            <a:r>
              <a:rPr lang="en-US" sz="1600" dirty="0">
                <a:latin typeface="Bagatela Medium" pitchFamily="2" charset="77"/>
              </a:rPr>
              <a:t>Update: our most recent developments and news</a:t>
            </a:r>
          </a:p>
          <a:p>
            <a:pPr marL="285750" lvl="0" indent="-285750">
              <a:lnSpc>
                <a:spcPct val="100000"/>
              </a:lnSpc>
              <a:buFont typeface="Arial" panose="020B0604020202020204" pitchFamily="34" charset="0"/>
              <a:buChar char="•"/>
            </a:pPr>
            <a:r>
              <a:rPr lang="en-US" sz="1600" dirty="0">
                <a:latin typeface="Bagatela Medium" pitchFamily="2" charset="77"/>
              </a:rPr>
              <a:t>Upcoming events</a:t>
            </a:r>
          </a:p>
          <a:p>
            <a:pPr marL="285750" lvl="0" indent="-285750">
              <a:lnSpc>
                <a:spcPct val="100000"/>
              </a:lnSpc>
              <a:buFont typeface="Arial" panose="020B0604020202020204" pitchFamily="34" charset="0"/>
              <a:buChar char="•"/>
            </a:pPr>
            <a:r>
              <a:rPr lang="en-US" sz="1600" dirty="0">
                <a:latin typeface="Bagatela Medium" pitchFamily="2" charset="77"/>
              </a:rPr>
              <a:t>News from our members</a:t>
            </a:r>
          </a:p>
          <a:p>
            <a:pPr marL="285750" lvl="0" indent="-285750">
              <a:lnSpc>
                <a:spcPct val="100000"/>
              </a:lnSpc>
              <a:buFont typeface="Arial" panose="020B0604020202020204" pitchFamily="34" charset="0"/>
              <a:buChar char="•"/>
            </a:pPr>
            <a:r>
              <a:rPr lang="en-US" sz="1600" dirty="0">
                <a:latin typeface="Bagatela Medium" pitchFamily="2" charset="77"/>
              </a:rPr>
              <a:t>Opportunities for engagement with ALLIED </a:t>
            </a:r>
          </a:p>
        </p:txBody>
      </p:sp>
      <p:sp>
        <p:nvSpPr>
          <p:cNvPr id="12" name="Rectangle 11">
            <a:extLst>
              <a:ext uri="{FF2B5EF4-FFF2-40B4-BE49-F238E27FC236}">
                <a16:creationId xmlns:a16="http://schemas.microsoft.com/office/drawing/2014/main" id="{B3EA2A48-B4DE-2641-A8E7-7D1EC02CEEF5}"/>
              </a:ext>
            </a:extLst>
          </p:cNvPr>
          <p:cNvSpPr/>
          <p:nvPr/>
        </p:nvSpPr>
        <p:spPr>
          <a:xfrm>
            <a:off x="5745027" y="3163217"/>
            <a:ext cx="364225" cy="364225"/>
          </a:xfrm>
          <a:prstGeom prst="rect">
            <a:avLst/>
          </a:prstGeom>
          <a: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14" name="TextBox 13">
            <a:extLst>
              <a:ext uri="{FF2B5EF4-FFF2-40B4-BE49-F238E27FC236}">
                <a16:creationId xmlns:a16="http://schemas.microsoft.com/office/drawing/2014/main" id="{5F1FE813-92AF-204C-81F7-49307E819A9D}"/>
              </a:ext>
            </a:extLst>
          </p:cNvPr>
          <p:cNvSpPr txBox="1"/>
          <p:nvPr/>
        </p:nvSpPr>
        <p:spPr>
          <a:xfrm>
            <a:off x="6106846" y="3216262"/>
            <a:ext cx="5685184" cy="1815882"/>
          </a:xfrm>
          <a:prstGeom prst="rect">
            <a:avLst/>
          </a:prstGeom>
          <a:noFill/>
        </p:spPr>
        <p:txBody>
          <a:bodyPr wrap="square" rtlCol="0">
            <a:spAutoFit/>
          </a:bodyPr>
          <a:lstStyle/>
          <a:p>
            <a:pPr lvl="0">
              <a:lnSpc>
                <a:spcPct val="100000"/>
              </a:lnSpc>
            </a:pPr>
            <a:r>
              <a:rPr lang="en-US" sz="1600" b="1" dirty="0">
                <a:latin typeface="Bernina Sans Condensed" pitchFamily="2" charset="77"/>
              </a:rPr>
              <a:t>External newsletter</a:t>
            </a:r>
          </a:p>
          <a:p>
            <a:pPr lvl="0">
              <a:lnSpc>
                <a:spcPct val="100000"/>
              </a:lnSpc>
            </a:pPr>
            <a:endParaRPr lang="en-US" sz="1600" dirty="0">
              <a:latin typeface="Bagatela Medium" pitchFamily="2" charset="77"/>
            </a:endParaRPr>
          </a:p>
          <a:p>
            <a:pPr marL="285750" lvl="0" indent="-285750">
              <a:lnSpc>
                <a:spcPct val="100000"/>
              </a:lnSpc>
              <a:buFont typeface="Arial" panose="020B0604020202020204" pitchFamily="34" charset="0"/>
              <a:buChar char="•"/>
            </a:pPr>
            <a:r>
              <a:rPr lang="en-US" sz="1600" dirty="0">
                <a:latin typeface="Bagatela Medium" pitchFamily="2" charset="77"/>
              </a:rPr>
              <a:t>Update: our most recent reports and tools available to the public</a:t>
            </a:r>
          </a:p>
          <a:p>
            <a:pPr marL="285750" lvl="0" indent="-285750">
              <a:lnSpc>
                <a:spcPct val="100000"/>
              </a:lnSpc>
              <a:buFont typeface="Arial" panose="020B0604020202020204" pitchFamily="34" charset="0"/>
              <a:buChar char="•"/>
            </a:pPr>
            <a:r>
              <a:rPr lang="en-US" sz="1600" dirty="0">
                <a:latin typeface="Bagatela Medium" pitchFamily="2" charset="77"/>
              </a:rPr>
              <a:t>Upcoming public events</a:t>
            </a:r>
          </a:p>
          <a:p>
            <a:pPr marL="285750" lvl="0" indent="-285750">
              <a:lnSpc>
                <a:spcPct val="100000"/>
              </a:lnSpc>
              <a:buFont typeface="Arial" panose="020B0604020202020204" pitchFamily="34" charset="0"/>
              <a:buChar char="•"/>
            </a:pPr>
            <a:r>
              <a:rPr lang="en-US" sz="1600" dirty="0">
                <a:latin typeface="Bagatela Medium" pitchFamily="2" charset="77"/>
              </a:rPr>
              <a:t>Opportunities for engagement with ALLIED</a:t>
            </a:r>
          </a:p>
          <a:p>
            <a:pPr marL="285750" lvl="0" indent="-285750">
              <a:lnSpc>
                <a:spcPct val="100000"/>
              </a:lnSpc>
              <a:buFont typeface="Arial" panose="020B0604020202020204" pitchFamily="34" charset="0"/>
              <a:buChar char="•"/>
            </a:pPr>
            <a:r>
              <a:rPr lang="en-US" sz="1600" dirty="0">
                <a:latin typeface="Bagatela Medium" pitchFamily="2" charset="77"/>
              </a:rPr>
              <a:t>Support resources of EHRDs and referral opportunities </a:t>
            </a:r>
          </a:p>
        </p:txBody>
      </p:sp>
    </p:spTree>
    <p:extLst>
      <p:ext uri="{BB962C8B-B14F-4D97-AF65-F5344CB8AC3E}">
        <p14:creationId xmlns:p14="http://schemas.microsoft.com/office/powerpoint/2010/main" val="17602587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2C6837"/>
        </a:solidFill>
        <a:effectLst/>
      </p:bgPr>
    </p:bg>
    <p:spTree>
      <p:nvGrpSpPr>
        <p:cNvPr id="1" name="Shape 144"/>
        <p:cNvGrpSpPr/>
        <p:nvPr/>
      </p:nvGrpSpPr>
      <p:grpSpPr>
        <a:xfrm>
          <a:off x="0" y="0"/>
          <a:ext cx="0" cy="0"/>
          <a:chOff x="0" y="0"/>
          <a:chExt cx="0" cy="0"/>
        </a:xfrm>
      </p:grpSpPr>
      <p:sp>
        <p:nvSpPr>
          <p:cNvPr id="11" name="Title 1">
            <a:extLst>
              <a:ext uri="{FF2B5EF4-FFF2-40B4-BE49-F238E27FC236}">
                <a16:creationId xmlns:a16="http://schemas.microsoft.com/office/drawing/2014/main" id="{21BD69A2-B692-0048-A474-40E53C41E19E}"/>
              </a:ext>
            </a:extLst>
          </p:cNvPr>
          <p:cNvSpPr txBox="1">
            <a:spLocks/>
          </p:cNvSpPr>
          <p:nvPr/>
        </p:nvSpPr>
        <p:spPr>
          <a:xfrm>
            <a:off x="588401" y="1344059"/>
            <a:ext cx="4560584" cy="1128068"/>
          </a:xfrm>
          <a:prstGeom prst="rect">
            <a:avLst/>
          </a:prstGeom>
        </p:spPr>
        <p:txBody>
          <a:bodyPr vert="horz" lIns="91440" tIns="45720" rIns="91440" bIns="45720" rtlCol="0" anchor="ctr">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Aft>
                <a:spcPts val="600"/>
              </a:spcAft>
            </a:pPr>
            <a:r>
              <a:rPr lang="en-US" sz="4800" dirty="0">
                <a:solidFill>
                  <a:schemeClr val="bg1"/>
                </a:solidFill>
                <a:latin typeface="Bernina Sans Compressed" pitchFamily="2" charset="77"/>
              </a:rPr>
              <a:t>Communications and engagement </a:t>
            </a:r>
          </a:p>
        </p:txBody>
      </p:sp>
      <p:sp>
        <p:nvSpPr>
          <p:cNvPr id="2" name="Rectangle 1">
            <a:extLst>
              <a:ext uri="{FF2B5EF4-FFF2-40B4-BE49-F238E27FC236}">
                <a16:creationId xmlns:a16="http://schemas.microsoft.com/office/drawing/2014/main" id="{AEF908AD-7F0F-8549-8566-0451B67E01CC}"/>
              </a:ext>
            </a:extLst>
          </p:cNvPr>
          <p:cNvSpPr/>
          <p:nvPr/>
        </p:nvSpPr>
        <p:spPr>
          <a:xfrm>
            <a:off x="5593976" y="702365"/>
            <a:ext cx="6187207" cy="568518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O"/>
          </a:p>
        </p:txBody>
      </p:sp>
      <p:pic>
        <p:nvPicPr>
          <p:cNvPr id="5" name="Picture 4" descr="A black and white image of text&#10;&#10;Description automatically generated with low confidence">
            <a:extLst>
              <a:ext uri="{FF2B5EF4-FFF2-40B4-BE49-F238E27FC236}">
                <a16:creationId xmlns:a16="http://schemas.microsoft.com/office/drawing/2014/main" id="{456BD18B-99C7-594E-8375-2F9CA50915C5}"/>
              </a:ext>
            </a:extLst>
          </p:cNvPr>
          <p:cNvPicPr>
            <a:picLocks noChangeAspect="1"/>
          </p:cNvPicPr>
          <p:nvPr/>
        </p:nvPicPr>
        <p:blipFill>
          <a:blip r:embed="rId3"/>
          <a:stretch>
            <a:fillRect/>
          </a:stretch>
        </p:blipFill>
        <p:spPr>
          <a:xfrm>
            <a:off x="410817" y="155922"/>
            <a:ext cx="911451" cy="791698"/>
          </a:xfrm>
          <a:prstGeom prst="rect">
            <a:avLst/>
          </a:prstGeom>
        </p:spPr>
      </p:pic>
      <p:sp>
        <p:nvSpPr>
          <p:cNvPr id="13" name="TextBox 12">
            <a:extLst>
              <a:ext uri="{FF2B5EF4-FFF2-40B4-BE49-F238E27FC236}">
                <a16:creationId xmlns:a16="http://schemas.microsoft.com/office/drawing/2014/main" id="{13BF3722-982A-6845-9CAF-107BCC83E57A}"/>
              </a:ext>
            </a:extLst>
          </p:cNvPr>
          <p:cNvSpPr txBox="1"/>
          <p:nvPr/>
        </p:nvSpPr>
        <p:spPr>
          <a:xfrm>
            <a:off x="6095999" y="970082"/>
            <a:ext cx="5685184" cy="6001643"/>
          </a:xfrm>
          <a:prstGeom prst="rect">
            <a:avLst/>
          </a:prstGeom>
          <a:noFill/>
        </p:spPr>
        <p:txBody>
          <a:bodyPr wrap="square" rtlCol="0">
            <a:spAutoFit/>
          </a:bodyPr>
          <a:lstStyle/>
          <a:p>
            <a:pPr lvl="0">
              <a:lnSpc>
                <a:spcPct val="100000"/>
              </a:lnSpc>
            </a:pPr>
            <a:r>
              <a:rPr lang="en-US" sz="1600" b="1" dirty="0">
                <a:latin typeface="Bernina Sans Condensed" pitchFamily="2" charset="77"/>
              </a:rPr>
              <a:t>Proactively reach out to members</a:t>
            </a:r>
          </a:p>
          <a:p>
            <a:pPr lvl="0">
              <a:lnSpc>
                <a:spcPct val="100000"/>
              </a:lnSpc>
            </a:pPr>
            <a:endParaRPr lang="en-US" sz="1600" dirty="0">
              <a:latin typeface="Bagatela Medium" pitchFamily="2" charset="77"/>
            </a:endParaRPr>
          </a:p>
          <a:p>
            <a:pPr marL="285750" lvl="0" indent="-285750">
              <a:lnSpc>
                <a:spcPct val="100000"/>
              </a:lnSpc>
              <a:buFont typeface="Arial" panose="020B0604020202020204" pitchFamily="34" charset="0"/>
              <a:buChar char="•"/>
            </a:pPr>
            <a:r>
              <a:rPr lang="en-US" sz="1600" b="1" dirty="0">
                <a:latin typeface="Bagatela Medium" pitchFamily="2" charset="77"/>
              </a:rPr>
              <a:t>Individually reach out to </a:t>
            </a:r>
            <a:r>
              <a:rPr lang="en-US" sz="1600" dirty="0">
                <a:latin typeface="Bagatela Medium" pitchFamily="2" charset="77"/>
              </a:rPr>
              <a:t>ALLIED members and meet with those whose priorities/lines of action are aligned with ALLIED to explore opportunities for collaboration, identify synergies and invite them to engage in ongoing activities.  </a:t>
            </a:r>
          </a:p>
          <a:p>
            <a:pPr marL="285750" lvl="0" indent="-285750">
              <a:lnSpc>
                <a:spcPct val="100000"/>
              </a:lnSpc>
              <a:buFont typeface="Arial" panose="020B0604020202020204" pitchFamily="34" charset="0"/>
              <a:buChar char="•"/>
            </a:pPr>
            <a:endParaRPr lang="en-US" sz="1600" dirty="0">
              <a:latin typeface="Bagatela Medium" pitchFamily="2" charset="77"/>
            </a:endParaRPr>
          </a:p>
          <a:p>
            <a:pPr marL="742950" lvl="1" indent="-285750">
              <a:buFont typeface="Arial" panose="020B0604020202020204" pitchFamily="34" charset="0"/>
              <a:buChar char="•"/>
            </a:pPr>
            <a:r>
              <a:rPr lang="en-US" sz="1600" dirty="0">
                <a:latin typeface="Bagatela Medium" pitchFamily="2" charset="77"/>
              </a:rPr>
              <a:t>One-on-one communications may increase engagements. </a:t>
            </a:r>
          </a:p>
          <a:p>
            <a:pPr marL="742950" lvl="1" indent="-285750">
              <a:buFont typeface="Arial" panose="020B0604020202020204" pitchFamily="34" charset="0"/>
              <a:buChar char="•"/>
            </a:pPr>
            <a:r>
              <a:rPr lang="en-US" sz="1600" dirty="0">
                <a:latin typeface="Bagatela Medium" pitchFamily="2" charset="77"/>
              </a:rPr>
              <a:t>Also reach out to key actors to invite them to join. including CSOs (i.e., ICNL), networks and coalitions, and EHRDs? (prior approval of the SC). </a:t>
            </a:r>
          </a:p>
          <a:p>
            <a:pPr marL="742950" lvl="1" indent="-285750">
              <a:buFont typeface="Arial" panose="020B0604020202020204" pitchFamily="34" charset="0"/>
              <a:buChar char="•"/>
            </a:pPr>
            <a:r>
              <a:rPr lang="en-US" sz="1600" dirty="0">
                <a:latin typeface="Bagatela Medium" pitchFamily="2" charset="77"/>
              </a:rPr>
              <a:t>Invite WG- or joint-project leads to the relevant meetings. </a:t>
            </a:r>
          </a:p>
          <a:p>
            <a:pPr marL="742950" lvl="1" indent="-285750">
              <a:buFont typeface="Arial" panose="020B0604020202020204" pitchFamily="34" charset="0"/>
              <a:buChar char="•"/>
            </a:pPr>
            <a:endParaRPr lang="en-US" sz="1600" dirty="0">
              <a:latin typeface="Bagatela Medium" pitchFamily="2" charset="77"/>
            </a:endParaRPr>
          </a:p>
          <a:p>
            <a:pPr marL="285750" indent="-285750">
              <a:buFont typeface="Arial" panose="020B0604020202020204" pitchFamily="34" charset="0"/>
              <a:buChar char="•"/>
            </a:pPr>
            <a:r>
              <a:rPr lang="en-US" sz="1600" b="1" dirty="0">
                <a:latin typeface="Bagatela Medium" pitchFamily="2" charset="77"/>
              </a:rPr>
              <a:t>Add to the existing members’ list </a:t>
            </a:r>
            <a:r>
              <a:rPr lang="en-US" sz="1600" dirty="0">
                <a:latin typeface="Bagatela Medium" pitchFamily="2" charset="77"/>
              </a:rPr>
              <a:t>relevant</a:t>
            </a:r>
            <a:r>
              <a:rPr lang="en-US" sz="1600" b="1" dirty="0">
                <a:latin typeface="Bagatela Medium" pitchFamily="2" charset="77"/>
              </a:rPr>
              <a:t> </a:t>
            </a:r>
            <a:r>
              <a:rPr lang="en-US" sz="1600" dirty="0">
                <a:latin typeface="Bagatela Medium" pitchFamily="2" charset="77"/>
              </a:rPr>
              <a:t>ongoing work developed by each organization. </a:t>
            </a:r>
          </a:p>
          <a:p>
            <a:pPr marL="285750" indent="-285750">
              <a:buFont typeface="Arial" panose="020B0604020202020204" pitchFamily="34" charset="0"/>
              <a:buChar char="•"/>
            </a:pPr>
            <a:endParaRPr lang="en-US" sz="1600" dirty="0">
              <a:latin typeface="Bagatela Medium" pitchFamily="2" charset="77"/>
            </a:endParaRPr>
          </a:p>
          <a:p>
            <a:pPr marL="285750" indent="-285750">
              <a:buFont typeface="Arial" panose="020B0604020202020204" pitchFamily="34" charset="0"/>
              <a:buChar char="•"/>
            </a:pPr>
            <a:r>
              <a:rPr lang="en-US" sz="1600" dirty="0">
                <a:latin typeface="Bagatela Medium" pitchFamily="2" charset="77"/>
              </a:rPr>
              <a:t>Work with members who offer </a:t>
            </a:r>
            <a:r>
              <a:rPr lang="en-US" sz="1600" b="1" dirty="0">
                <a:latin typeface="Bagatela Medium" pitchFamily="2" charset="77"/>
              </a:rPr>
              <a:t>rapid-response</a:t>
            </a:r>
            <a:r>
              <a:rPr lang="en-US" sz="1600" dirty="0">
                <a:latin typeface="Bagatela Medium" pitchFamily="2" charset="77"/>
              </a:rPr>
              <a:t> and other forms of support to explore opportunities for coordination and the channel of support requests. </a:t>
            </a:r>
          </a:p>
          <a:p>
            <a:pPr marL="742950" lvl="1" indent="-285750">
              <a:buFont typeface="Arial" panose="020B0604020202020204" pitchFamily="34" charset="0"/>
              <a:buChar char="•"/>
            </a:pPr>
            <a:endParaRPr lang="en-US" sz="1600" dirty="0">
              <a:latin typeface="Bagatela Medium" pitchFamily="2" charset="77"/>
            </a:endParaRPr>
          </a:p>
          <a:p>
            <a:pPr marL="742950" lvl="1" indent="-285750">
              <a:buFont typeface="Arial" panose="020B0604020202020204" pitchFamily="34" charset="0"/>
              <a:buChar char="•"/>
            </a:pPr>
            <a:endParaRPr lang="en-US" sz="1600" dirty="0">
              <a:latin typeface="Bagatela Medium" pitchFamily="2" charset="77"/>
            </a:endParaRPr>
          </a:p>
          <a:p>
            <a:pPr marL="285750" lvl="0" indent="-285750">
              <a:lnSpc>
                <a:spcPct val="100000"/>
              </a:lnSpc>
              <a:buFont typeface="Arial" panose="020B0604020202020204" pitchFamily="34" charset="0"/>
              <a:buChar char="•"/>
            </a:pPr>
            <a:endParaRPr lang="en-US" sz="1600" dirty="0">
              <a:latin typeface="Bagatela Medium" pitchFamily="2" charset="77"/>
            </a:endParaRPr>
          </a:p>
        </p:txBody>
      </p:sp>
      <p:sp>
        <p:nvSpPr>
          <p:cNvPr id="12" name="Rectangle 11">
            <a:extLst>
              <a:ext uri="{FF2B5EF4-FFF2-40B4-BE49-F238E27FC236}">
                <a16:creationId xmlns:a16="http://schemas.microsoft.com/office/drawing/2014/main" id="{B411CDAE-DDCD-DA47-8DB8-245791A9F379}"/>
              </a:ext>
            </a:extLst>
          </p:cNvPr>
          <p:cNvSpPr/>
          <p:nvPr/>
        </p:nvSpPr>
        <p:spPr>
          <a:xfrm>
            <a:off x="5708272" y="923821"/>
            <a:ext cx="425827" cy="445638"/>
          </a:xfrm>
          <a:prstGeom prst="rect">
            <a:avLst/>
          </a:prstGeom>
          <a:blipFill rotWithShape="1">
            <a:blip r:embed="rId4">
              <a:extLst>
                <a:ext uri="{96DAC541-7B7A-43D3-8B79-37D633B846F1}">
                  <asvg:svgBlip xmlns:asvg="http://schemas.microsoft.com/office/drawing/2016/SVG/main" r:embed="rId5"/>
                </a:ext>
              </a:extLst>
            </a:blip>
            <a:srcRect/>
            <a:stretch>
              <a:fillRect/>
            </a:stretch>
          </a:blip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graphicFrame>
        <p:nvGraphicFramePr>
          <p:cNvPr id="14" name="TextBox 11">
            <a:extLst>
              <a:ext uri="{FF2B5EF4-FFF2-40B4-BE49-F238E27FC236}">
                <a16:creationId xmlns:a16="http://schemas.microsoft.com/office/drawing/2014/main" id="{1715F027-F3AC-834A-9B55-494172B83FCE}"/>
              </a:ext>
            </a:extLst>
          </p:cNvPr>
          <p:cNvGraphicFramePr/>
          <p:nvPr>
            <p:extLst>
              <p:ext uri="{D42A27DB-BD31-4B8C-83A1-F6EECF244321}">
                <p14:modId xmlns:p14="http://schemas.microsoft.com/office/powerpoint/2010/main" val="799863416"/>
              </p:ext>
            </p:extLst>
          </p:nvPr>
        </p:nvGraphicFramePr>
        <p:xfrm>
          <a:off x="589560" y="2407963"/>
          <a:ext cx="4559425" cy="3979585"/>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8" name="Triangle 7">
            <a:extLst>
              <a:ext uri="{FF2B5EF4-FFF2-40B4-BE49-F238E27FC236}">
                <a16:creationId xmlns:a16="http://schemas.microsoft.com/office/drawing/2014/main" id="{0B904E32-D7CD-FE45-94E0-643A4E7F3971}"/>
              </a:ext>
            </a:extLst>
          </p:cNvPr>
          <p:cNvSpPr/>
          <p:nvPr/>
        </p:nvSpPr>
        <p:spPr>
          <a:xfrm rot="5400000">
            <a:off x="5204204" y="5877106"/>
            <a:ext cx="334553" cy="325559"/>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O"/>
          </a:p>
        </p:txBody>
      </p:sp>
    </p:spTree>
    <p:extLst>
      <p:ext uri="{BB962C8B-B14F-4D97-AF65-F5344CB8AC3E}">
        <p14:creationId xmlns:p14="http://schemas.microsoft.com/office/powerpoint/2010/main" val="8197003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2C6837"/>
        </a:solidFill>
        <a:effectLst/>
      </p:bgPr>
    </p:bg>
    <p:spTree>
      <p:nvGrpSpPr>
        <p:cNvPr id="1" name="Shape 144"/>
        <p:cNvGrpSpPr/>
        <p:nvPr/>
      </p:nvGrpSpPr>
      <p:grpSpPr>
        <a:xfrm>
          <a:off x="0" y="0"/>
          <a:ext cx="0" cy="0"/>
          <a:chOff x="0" y="0"/>
          <a:chExt cx="0" cy="0"/>
        </a:xfrm>
      </p:grpSpPr>
      <p:sp>
        <p:nvSpPr>
          <p:cNvPr id="11" name="Title 1">
            <a:extLst>
              <a:ext uri="{FF2B5EF4-FFF2-40B4-BE49-F238E27FC236}">
                <a16:creationId xmlns:a16="http://schemas.microsoft.com/office/drawing/2014/main" id="{21BD69A2-B692-0048-A474-40E53C41E19E}"/>
              </a:ext>
            </a:extLst>
          </p:cNvPr>
          <p:cNvSpPr txBox="1">
            <a:spLocks/>
          </p:cNvSpPr>
          <p:nvPr/>
        </p:nvSpPr>
        <p:spPr>
          <a:xfrm>
            <a:off x="663704" y="1259803"/>
            <a:ext cx="7576781" cy="112806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Aft>
                <a:spcPts val="600"/>
              </a:spcAft>
            </a:pPr>
            <a:r>
              <a:rPr lang="en-US" sz="4800" dirty="0">
                <a:solidFill>
                  <a:schemeClr val="bg1"/>
                </a:solidFill>
                <a:latin typeface="Bernina Sans Compressed" pitchFamily="2" charset="77"/>
              </a:rPr>
              <a:t>Logistics and housekeeping (</a:t>
            </a:r>
            <a:r>
              <a:rPr lang="en-US" sz="4800" i="1" dirty="0">
                <a:solidFill>
                  <a:schemeClr val="bg1"/>
                </a:solidFill>
                <a:latin typeface="Bernina Sans Compressed" pitchFamily="2" charset="77"/>
              </a:rPr>
              <a:t>ongoing</a:t>
            </a:r>
            <a:r>
              <a:rPr lang="en-US" sz="4800" dirty="0">
                <a:solidFill>
                  <a:schemeClr val="bg1"/>
                </a:solidFill>
                <a:latin typeface="Bernina Sans Compressed" pitchFamily="2" charset="77"/>
              </a:rPr>
              <a:t>)</a:t>
            </a:r>
          </a:p>
        </p:txBody>
      </p:sp>
      <p:pic>
        <p:nvPicPr>
          <p:cNvPr id="5" name="Picture 4" descr="A black and white image of text&#10;&#10;Description automatically generated with low confidence">
            <a:extLst>
              <a:ext uri="{FF2B5EF4-FFF2-40B4-BE49-F238E27FC236}">
                <a16:creationId xmlns:a16="http://schemas.microsoft.com/office/drawing/2014/main" id="{456BD18B-99C7-594E-8375-2F9CA50915C5}"/>
              </a:ext>
            </a:extLst>
          </p:cNvPr>
          <p:cNvPicPr>
            <a:picLocks noChangeAspect="1"/>
          </p:cNvPicPr>
          <p:nvPr/>
        </p:nvPicPr>
        <p:blipFill>
          <a:blip r:embed="rId3"/>
          <a:stretch>
            <a:fillRect/>
          </a:stretch>
        </p:blipFill>
        <p:spPr>
          <a:xfrm>
            <a:off x="410817" y="155922"/>
            <a:ext cx="911451" cy="791698"/>
          </a:xfrm>
          <a:prstGeom prst="rect">
            <a:avLst/>
          </a:prstGeom>
        </p:spPr>
      </p:pic>
      <p:sp>
        <p:nvSpPr>
          <p:cNvPr id="12" name="Rectangle 11">
            <a:extLst>
              <a:ext uri="{FF2B5EF4-FFF2-40B4-BE49-F238E27FC236}">
                <a16:creationId xmlns:a16="http://schemas.microsoft.com/office/drawing/2014/main" id="{B411CDAE-DDCD-DA47-8DB8-245791A9F379}"/>
              </a:ext>
            </a:extLst>
          </p:cNvPr>
          <p:cNvSpPr/>
          <p:nvPr/>
        </p:nvSpPr>
        <p:spPr>
          <a:xfrm>
            <a:off x="5708272" y="923821"/>
            <a:ext cx="425827" cy="445638"/>
          </a:xfrm>
          <a:prstGeom prst="rect">
            <a:avLst/>
          </a:prstGeom>
          <a:blipFill rotWithShape="1">
            <a:blip r:embed="rId4">
              <a:extLst>
                <a:ext uri="{96DAC541-7B7A-43D3-8B79-37D633B846F1}">
                  <asvg:svgBlip xmlns:asvg="http://schemas.microsoft.com/office/drawing/2016/SVG/main" r:embed="rId5"/>
                </a:ext>
              </a:extLst>
            </a:blip>
            <a:srcRect/>
            <a:stretch>
              <a:fillRect/>
            </a:stretch>
          </a:blip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graphicFrame>
        <p:nvGraphicFramePr>
          <p:cNvPr id="14" name="TextBox 11">
            <a:extLst>
              <a:ext uri="{FF2B5EF4-FFF2-40B4-BE49-F238E27FC236}">
                <a16:creationId xmlns:a16="http://schemas.microsoft.com/office/drawing/2014/main" id="{1715F027-F3AC-834A-9B55-494172B83FCE}"/>
              </a:ext>
            </a:extLst>
          </p:cNvPr>
          <p:cNvGraphicFramePr/>
          <p:nvPr>
            <p:extLst>
              <p:ext uri="{D42A27DB-BD31-4B8C-83A1-F6EECF244321}">
                <p14:modId xmlns:p14="http://schemas.microsoft.com/office/powerpoint/2010/main" val="47863607"/>
              </p:ext>
            </p:extLst>
          </p:nvPr>
        </p:nvGraphicFramePr>
        <p:xfrm>
          <a:off x="740168" y="2352360"/>
          <a:ext cx="9361263" cy="3854802"/>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Tree>
    <p:extLst>
      <p:ext uri="{BB962C8B-B14F-4D97-AF65-F5344CB8AC3E}">
        <p14:creationId xmlns:p14="http://schemas.microsoft.com/office/powerpoint/2010/main" val="38269179"/>
      </p:ext>
    </p:extLst>
  </p:cSld>
  <p:clrMapOvr>
    <a:masterClrMapping/>
  </p:clrMapOvr>
</p:sld>
</file>

<file path=ppt/theme/theme1.xml><?xml version="1.0" encoding="utf-8"?>
<a:theme xmlns:a="http://schemas.openxmlformats.org/drawingml/2006/main" name="Office Theme">
  <a:themeElements>
    <a:clrScheme name="Custom 5">
      <a:dk1>
        <a:srgbClr val="000000"/>
      </a:dk1>
      <a:lt1>
        <a:srgbClr val="FFFFFF"/>
      </a:lt1>
      <a:dk2>
        <a:srgbClr val="2C6837"/>
      </a:dk2>
      <a:lt2>
        <a:srgbClr val="E7E6E6"/>
      </a:lt2>
      <a:accent1>
        <a:srgbClr val="275E32"/>
      </a:accent1>
      <a:accent2>
        <a:srgbClr val="347734"/>
      </a:accent2>
      <a:accent3>
        <a:srgbClr val="347734"/>
      </a:accent3>
      <a:accent4>
        <a:srgbClr val="347734"/>
      </a:accent4>
      <a:accent5>
        <a:srgbClr val="B6B137"/>
      </a:accent5>
      <a:accent6>
        <a:srgbClr val="1831B7"/>
      </a:accent6>
      <a:hlink>
        <a:srgbClr val="781C44"/>
      </a:hlink>
      <a:folHlink>
        <a:srgbClr val="787521"/>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6438</TotalTime>
  <Words>980</Words>
  <Application>Microsoft Macintosh PowerPoint</Application>
  <PresentationFormat>Widescreen</PresentationFormat>
  <Paragraphs>107</Paragraphs>
  <Slides>8</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Bagatela Medium</vt:lpstr>
      <vt:lpstr>Bernina Sans Compressed</vt:lpstr>
      <vt:lpstr>Bernina Sans Condensed</vt:lpstr>
      <vt:lpstr>Calibri</vt:lpstr>
      <vt:lpstr>Calibri Light</vt:lpstr>
      <vt:lpstr>Office Theme</vt:lpstr>
      <vt:lpstr>International Coordinator Activities May 2022</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Mariana.M Montoya</dc:creator>
  <cp:lastModifiedBy>Mariana.M Montoya</cp:lastModifiedBy>
  <cp:revision>44</cp:revision>
  <dcterms:created xsi:type="dcterms:W3CDTF">2022-03-16T15:10:37Z</dcterms:created>
  <dcterms:modified xsi:type="dcterms:W3CDTF">2022-04-19T19:52:56Z</dcterms:modified>
</cp:coreProperties>
</file>